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256" r:id="rId3"/>
    <p:sldId id="265" r:id="rId4"/>
    <p:sldId id="267" r:id="rId5"/>
    <p:sldId id="266" r:id="rId6"/>
    <p:sldId id="263" r:id="rId7"/>
    <p:sldId id="262" r:id="rId8"/>
    <p:sldId id="270" r:id="rId9"/>
    <p:sldId id="259" r:id="rId10"/>
    <p:sldId id="261" r:id="rId11"/>
    <p:sldId id="269" r:id="rId12"/>
    <p:sldId id="264" r:id="rId13"/>
    <p:sldId id="271" r:id="rId14"/>
    <p:sldId id="268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4990" autoAdjust="0"/>
    <p:restoredTop sz="94624" autoAdjust="0"/>
  </p:normalViewPr>
  <p:slideViewPr>
    <p:cSldViewPr>
      <p:cViewPr varScale="1">
        <p:scale>
          <a:sx n="66" d="100"/>
          <a:sy n="66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B7E82-7167-43DD-A1D3-121CE5C6B7E7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EE4C0-30CC-47E5-9830-E98DDAF70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লিংকঃ</a:t>
            </a:r>
            <a:r>
              <a:rPr lang="en-US" baseline="0" dirty="0" smtClean="0"/>
              <a:t> </a:t>
            </a:r>
            <a:r>
              <a:rPr lang="en-US" dirty="0" smtClean="0"/>
              <a:t>http://www.youtube.com/watch?v=CAkMUdeB06o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EE4C0-30CC-47E5-9830-E98DDAF7033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09600"/>
            <a:ext cx="4648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/>
              <a:t>স্বাগতম</a:t>
            </a:r>
            <a:endParaRPr lang="en-US" sz="11500" dirty="0"/>
          </a:p>
        </p:txBody>
      </p:sp>
      <p:pic>
        <p:nvPicPr>
          <p:cNvPr id="3" name="Picture 2" descr="Plants_and_Animals_ukraine_m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514600"/>
            <a:ext cx="5015873" cy="33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4267200" cy="1143000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পিথাগোরাসের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উপপাদ্য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Pythagoras'_Theorem_Cosin_Err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25515" y="1524000"/>
            <a:ext cx="4051485" cy="4425666"/>
          </a:xfrm>
        </p:spPr>
      </p:pic>
      <p:sp>
        <p:nvSpPr>
          <p:cNvPr id="5" name="TextBox 4"/>
          <p:cNvSpPr txBox="1"/>
          <p:nvPr/>
        </p:nvSpPr>
        <p:spPr>
          <a:xfrm>
            <a:off x="3733800" y="61208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+b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=c</a:t>
            </a:r>
            <a:r>
              <a:rPr lang="en-US" sz="3200" baseline="30000" dirty="0" smtClean="0"/>
              <a:t>2</a:t>
            </a:r>
            <a:endParaRPr lang="en-US" sz="32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3200400" y="4876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http://www.youtube.com/watch?v=CAkMUdeB06o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ythagoreanladder1.gif"/>
          <p:cNvPicPr>
            <a:picLocks noChangeAspect="1"/>
          </p:cNvPicPr>
          <p:nvPr/>
        </p:nvPicPr>
        <p:blipFill>
          <a:blip r:embed="rId2"/>
          <a:srcRect l="3125" t="24086"/>
          <a:stretch>
            <a:fillRect/>
          </a:stretch>
        </p:blipFill>
        <p:spPr>
          <a:xfrm>
            <a:off x="1066800" y="1594007"/>
            <a:ext cx="6781800" cy="4044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6096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দলীয়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57150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দেয়ালটির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9144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মূল্যায়ণঃ</a:t>
            </a:r>
            <a:r>
              <a:rPr lang="en-US" sz="4400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3622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+mj-lt"/>
                <a:cs typeface="NikoshBAN" pitchFamily="2" charset="0"/>
              </a:rPr>
              <a:t>3m,4mএবং5m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ত্রিভুজটি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AB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AB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বর্গক্ষেত্র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অতিভূজ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1213_31151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914400"/>
            <a:ext cx="6629399" cy="4800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381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বাড়ির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61722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সাইকেল</a:t>
            </a:r>
            <a:r>
              <a:rPr lang="en-US" dirty="0" smtClean="0"/>
              <a:t> </a:t>
            </a:r>
            <a:r>
              <a:rPr lang="en-US" dirty="0" err="1" smtClean="0"/>
              <a:t>চালককে</a:t>
            </a:r>
            <a:r>
              <a:rPr lang="en-US" dirty="0" smtClean="0"/>
              <a:t> </a:t>
            </a:r>
            <a:r>
              <a:rPr lang="en-US" dirty="0" err="1" smtClean="0"/>
              <a:t>তার</a:t>
            </a:r>
            <a:r>
              <a:rPr lang="en-US" dirty="0" smtClean="0"/>
              <a:t> </a:t>
            </a:r>
            <a:r>
              <a:rPr lang="en-US" dirty="0" err="1" smtClean="0"/>
              <a:t>গন্তব্যে</a:t>
            </a:r>
            <a:r>
              <a:rPr lang="en-US" dirty="0" smtClean="0"/>
              <a:t>  </a:t>
            </a:r>
            <a:r>
              <a:rPr lang="en-US" dirty="0" err="1" smtClean="0"/>
              <a:t>পৌঁছাতে</a:t>
            </a:r>
            <a:r>
              <a:rPr lang="en-US" dirty="0" smtClean="0"/>
              <a:t> </a:t>
            </a:r>
            <a:r>
              <a:rPr lang="en-US" dirty="0" err="1" smtClean="0"/>
              <a:t>কত</a:t>
            </a:r>
            <a:r>
              <a:rPr lang="en-US" dirty="0" smtClean="0"/>
              <a:t> </a:t>
            </a:r>
            <a:r>
              <a:rPr lang="en-US" dirty="0" err="1" smtClean="0"/>
              <a:t>দূরত্ব</a:t>
            </a:r>
            <a:r>
              <a:rPr lang="en-US" dirty="0" smtClean="0"/>
              <a:t> </a:t>
            </a:r>
            <a:r>
              <a:rPr lang="en-US" dirty="0" err="1" smtClean="0"/>
              <a:t>অতিক্রম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0" y="3657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579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140 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11213_31151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5600"/>
            <a:ext cx="91440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52800"/>
            <a:ext cx="6400800" cy="16002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মিল্লাত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বিদ্যালয়,বংশাল,ঢাকা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কর্মকার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lile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347" y="533400"/>
            <a:ext cx="4363001" cy="44226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51054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গ্যালিলিও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গ্যালিলি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bert-einsteins-birthday-greetin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70238"/>
            <a:ext cx="3733800" cy="52018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56388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আইনস্টাইন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r_Isaac_Newton_17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506" y="1371600"/>
            <a:ext cx="3354093" cy="4038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4200" y="5486400"/>
            <a:ext cx="1598515" cy="913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baseline="-25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নিউটন</a:t>
            </a:r>
            <a:endParaRPr lang="en-US" baseline="-25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ythagoras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1358900"/>
            <a:ext cx="4076700" cy="414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5562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পিথাগোরাস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90600"/>
            <a:ext cx="7162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শিক্ষাথীরাঃ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ক)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পিথাগোরাসের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উপপাদ্য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খ)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পিথাগোরাসের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উপপাদ্য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গ)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গানিতিক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3200400" y="990600"/>
            <a:ext cx="4648200" cy="36576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52800" y="575446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একটি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সমকোণী</a:t>
            </a:r>
            <a:r>
              <a:rPr lang="en-US" sz="3600" dirty="0" smtClean="0"/>
              <a:t> </a:t>
            </a:r>
            <a:r>
              <a:rPr lang="en-US" sz="3600" dirty="0" err="1" smtClean="0"/>
              <a:t>ত্রিভুজ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457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44913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077200" y="4495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2133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অতিভুজ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2895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লম্ব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4876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ভুমি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2971800" y="1905000"/>
            <a:ext cx="2286000" cy="190500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2370878">
            <a:off x="3448821" y="576919"/>
            <a:ext cx="3008358" cy="25799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অতিভুজের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বর্গক্ষেত্র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3810000"/>
            <a:ext cx="2286000" cy="1752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ভুমির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র্গক্ষেত্রউপর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905000"/>
            <a:ext cx="1828800" cy="1905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লম্বএর</a:t>
            </a:r>
            <a:r>
              <a:rPr lang="en-US" dirty="0" smtClean="0"/>
              <a:t> </a:t>
            </a:r>
            <a:r>
              <a:rPr lang="en-US" dirty="0" err="1" smtClean="0"/>
              <a:t>উপর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বর্গক্ষেত্র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1447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38862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3810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0" y="3429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5791200" y="609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3733800" y="5715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BC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" y="2743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 -0.6 L -3.33333E-6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667 -0.00555 L 0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0.33333 L 2.77556E-17 1.1111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6" grpId="0"/>
      <p:bldP spid="17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308</TotalTime>
  <Words>134</Words>
  <Application>Microsoft Office PowerPoint</Application>
  <PresentationFormat>On-screen Show (4:3)</PresentationFormat>
  <Paragraphs>50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Equity</vt:lpstr>
      <vt:lpstr>Packager Shell Object</vt:lpstr>
      <vt:lpstr>Slide 1</vt:lpstr>
      <vt:lpstr>উত্তম কুমার কর্মকার</vt:lpstr>
      <vt:lpstr>Slide 3</vt:lpstr>
      <vt:lpstr>Slide 4</vt:lpstr>
      <vt:lpstr>Slide 5</vt:lpstr>
      <vt:lpstr>Slide 6</vt:lpstr>
      <vt:lpstr>Slide 7</vt:lpstr>
      <vt:lpstr>Slide 8</vt:lpstr>
      <vt:lpstr>Slide 9</vt:lpstr>
      <vt:lpstr>পিথাগোরাসের উপপাদ্য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উত্তম কুমার কর্মকার</dc:title>
  <dc:creator>bccdhaka</dc:creator>
  <cp:lastModifiedBy>bccdhaka</cp:lastModifiedBy>
  <cp:revision>80</cp:revision>
  <dcterms:created xsi:type="dcterms:W3CDTF">2006-08-16T00:00:00Z</dcterms:created>
  <dcterms:modified xsi:type="dcterms:W3CDTF">2013-08-03T03:42:06Z</dcterms:modified>
</cp:coreProperties>
</file>