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71" r:id="rId6"/>
    <p:sldId id="261" r:id="rId7"/>
    <p:sldId id="266" r:id="rId8"/>
    <p:sldId id="268" r:id="rId9"/>
    <p:sldId id="267" r:id="rId10"/>
    <p:sldId id="270" r:id="rId11"/>
    <p:sldId id="272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28" autoAdjust="0"/>
    <p:restoredTop sz="94660"/>
  </p:normalViewPr>
  <p:slideViewPr>
    <p:cSldViewPr>
      <p:cViewPr varScale="1">
        <p:scale>
          <a:sx n="70" d="100"/>
          <a:sy n="70" d="100"/>
        </p:scale>
        <p:origin x="-8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"/>
            <a:ext cx="7772400" cy="3505199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r>
              <a:rPr lang="bn-BD" sz="239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bn-BD" sz="239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239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738437"/>
            <a:ext cx="6400800" cy="366236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64984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0"/>
            <a:ext cx="4724400" cy="3657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52400"/>
            <a:ext cx="4114800" cy="36576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09600" y="4419600"/>
            <a:ext cx="1752600" cy="83099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মনিটর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0" y="4572000"/>
            <a:ext cx="2362200" cy="83099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টেলিভিশন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19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81000"/>
            <a:ext cx="4419600" cy="445409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381000"/>
            <a:ext cx="4343400" cy="445409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09600" y="5188803"/>
            <a:ext cx="1219200" cy="83099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কাজ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57800" y="5265003"/>
            <a:ext cx="1752600" cy="83099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গেমস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873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bn-BD" sz="9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দলীয় কাজ </a:t>
            </a:r>
            <a:endParaRPr lang="en-US" sz="9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bn-BD" sz="6000" dirty="0" smtClean="0"/>
              <a:t> </a:t>
            </a:r>
            <a:r>
              <a:rPr lang="bn-BD" sz="6600" dirty="0">
                <a:latin typeface="NikoshBAN" pitchFamily="2" charset="0"/>
                <a:cs typeface="NikoshBAN" pitchFamily="2" charset="0"/>
              </a:rPr>
              <a:t>তিনটি 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তথ্য 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প্রযুক্তির নাম লেখ।   </a:t>
            </a:r>
            <a:endParaRPr lang="en-US" sz="115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590801"/>
            <a:ext cx="3276600" cy="32765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9344" y="2590801"/>
            <a:ext cx="2771775" cy="3276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2590800"/>
            <a:ext cx="1981200" cy="3276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222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bn-BD" sz="9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NikoshBAN" pitchFamily="2" charset="0"/>
                <a:cs typeface="NikoshBAN" pitchFamily="2" charset="0"/>
              </a:rPr>
              <a:t>মূল্যায়ন </a:t>
            </a:r>
            <a:endParaRPr lang="en-US" sz="96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676400"/>
            <a:ext cx="5486400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614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bn-BD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বাড়ির কাজ  </a:t>
            </a:r>
            <a:endParaRPr lang="en-US" sz="8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n-BD" dirty="0" smtClean="0"/>
              <a:t> </a:t>
            </a:r>
            <a:r>
              <a:rPr lang="bn-BD" sz="6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তথ্য ও যোগাযোগ </a:t>
            </a:r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প্রযুক্তির গুরুত্ব ব্যখ্যা কর। 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690699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797539">
            <a:off x="818388" y="1051615"/>
            <a:ext cx="8229600" cy="4815456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bn-BD" sz="11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bn-BD" sz="115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115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n-BD" dirty="0" smtClean="0"/>
              <a:t>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668396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381000"/>
            <a:ext cx="8229600" cy="5745163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bn-BD" sz="13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পরিচিতি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bn-BD" sz="6600" b="0" dirty="0" smtClean="0">
                <a:latin typeface="NikoshBAN" pitchFamily="2" charset="0"/>
                <a:cs typeface="NikoshBAN" pitchFamily="2" charset="0"/>
              </a:rPr>
              <a:t>মোঃ সালাহউদ্দিন সেখ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bn-BD" sz="6600" b="0" dirty="0" smtClean="0">
                <a:latin typeface="NikoshBAN" pitchFamily="2" charset="0"/>
                <a:cs typeface="NikoshBAN" pitchFamily="2" charset="0"/>
              </a:rPr>
              <a:t>সহকারী শিক্ষক(কম্পিউটার)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bn-BD" sz="6600" b="0" dirty="0" smtClean="0">
                <a:latin typeface="NikoshBAN" pitchFamily="2" charset="0"/>
                <a:cs typeface="NikoshBAN" pitchFamily="2" charset="0"/>
              </a:rPr>
              <a:t>সংগ্রামপুর দাখিল মাদ্রাসা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bn-BD" sz="6600" b="0" dirty="0" smtClean="0">
                <a:latin typeface="NikoshBAN" pitchFamily="2" charset="0"/>
                <a:cs typeface="NikoshBAN" pitchFamily="2" charset="0"/>
              </a:rPr>
              <a:t>কালুখালী, রাজবাড়ী।</a:t>
            </a:r>
            <a:endParaRPr lang="en-US" sz="6600" b="0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422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buFontTx/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algn="ctr" eaLnBrk="1" hangingPunct="1">
              <a:buFontTx/>
              <a:buNone/>
            </a:pPr>
            <a:r>
              <a:rPr lang="bn-BD" sz="9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শ্রেণীঃ সপ্তম  </a:t>
            </a:r>
          </a:p>
          <a:p>
            <a:pPr eaLnBrk="1" hangingPunct="1">
              <a:buFontTx/>
              <a:buNone/>
            </a:pPr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pPr eaLnBrk="1" hangingPunct="1">
              <a:buFontTx/>
              <a:buNone/>
            </a:pPr>
            <a:r>
              <a:rPr lang="bn-BD" sz="3600" b="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বিষয়ঃ </a:t>
            </a: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তথ্য ও যোগাযোগ প্রযুক্তি </a:t>
            </a:r>
            <a:r>
              <a:rPr lang="bn-BD" sz="3600" b="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সময়ঃ ৪০ মিনিট</a:t>
            </a:r>
          </a:p>
          <a:p>
            <a:pPr>
              <a:buNone/>
            </a:pPr>
            <a:r>
              <a:rPr lang="bn-BD" sz="3600" b="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অধ্যায়ঃ প্রাত্যহিক জীবনে </a:t>
            </a:r>
            <a:r>
              <a:rPr lang="bn-BD" sz="36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তথ্য ও </a:t>
            </a: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যোগাযোগ প্রযুক্তি   </a:t>
            </a:r>
            <a:endParaRPr lang="en-US" sz="3600" b="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eaLnBrk="1" hangingPunct="1">
              <a:buFontTx/>
              <a:buNone/>
            </a:pP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b="1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917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n-BD" dirty="0" smtClean="0"/>
              <a:t> </a:t>
            </a:r>
            <a:endParaRPr lang="en-US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0"/>
            <a:ext cx="8686800" cy="6126163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bn-BD" sz="1800" dirty="0" smtClean="0">
              <a:solidFill>
                <a:srgbClr val="0000CC"/>
              </a:solidFill>
              <a:latin typeface="NikoshBAN" pitchFamily="2" charset="0"/>
              <a:cs typeface="NikoshBAN" pitchFamily="2" charset="0"/>
            </a:endParaRPr>
          </a:p>
          <a:p>
            <a:pPr algn="ctr" eaLnBrk="1" hangingPunct="1">
              <a:buFontTx/>
              <a:buNone/>
            </a:pPr>
            <a:endParaRPr lang="en-US" sz="8000" dirty="0" smtClean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9600" y="-39806"/>
            <a:ext cx="3599597" cy="35597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237" y="304799"/>
            <a:ext cx="4424363" cy="321518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733799"/>
            <a:ext cx="4419600" cy="291038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9600" y="3748584"/>
            <a:ext cx="3599599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895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buFontTx/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তথ্য </a:t>
            </a:r>
            <a:r>
              <a:rPr lang="bn-BD" sz="54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ও </a:t>
            </a:r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যোগাযোগ প্রযুক্তির ব্যবহার    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000" b="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eaLnBrk="1" hangingPunct="1">
              <a:buFontTx/>
              <a:buNone/>
            </a:pP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b="1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32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0"/>
            <a:ext cx="8229600" cy="51816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endParaRPr lang="bn-BD" sz="2800" b="1" u="sng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 eaLnBrk="1" hangingPunct="1">
              <a:buFontTx/>
              <a:buNone/>
            </a:pPr>
            <a:r>
              <a:rPr lang="bn-BD" sz="7200" b="1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</a:p>
          <a:p>
            <a:pPr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১।</a:t>
            </a: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তথ্য ও যোগাযোগ প্রযুক্তি </a:t>
            </a: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কি তা বলতে পারবে।  </a:t>
            </a:r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২। প্রাত্যহিক </a:t>
            </a:r>
            <a:r>
              <a:rPr lang="bn-BD" sz="36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জীবনে তথ্য ও যোগাযোগ প্রযুক্তিসমূহের বর্ণনা দিতে পারবে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। </a:t>
            </a:r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pPr eaLnBrk="1" hangingPunct="1">
              <a:buFontTx/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83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609600"/>
            <a:ext cx="4114800" cy="2971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1" y="609600"/>
            <a:ext cx="4419600" cy="29718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4800" y="5257800"/>
            <a:ext cx="4267200" cy="10156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তথ্য আদান-প্রদান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29200" y="5073134"/>
            <a:ext cx="4495800" cy="17543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কম্পিউটারে তথ্য আদান প্রদান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507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81000"/>
            <a:ext cx="4267200" cy="3657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81000"/>
            <a:ext cx="4343400" cy="36576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4800" y="5257800"/>
            <a:ext cx="4495800" cy="120032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মোবাইল ফোন 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57800" y="5315803"/>
            <a:ext cx="2667000" cy="120032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জিপিএস 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982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8600"/>
            <a:ext cx="8229600" cy="4953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bn-BD" sz="2800" b="1" u="sng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sz="2800" b="1" u="sng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যে সকল প্রযুক্তির মাধ্যমে তথ্য আদান-প্রদান, সংরক্ষন ও যোগাযোগ স্থাপন করা যায় সে সকল প্রযুক্তি সমূহকে তথ্য ও </a:t>
            </a:r>
            <a:r>
              <a:rPr lang="bn-BD" sz="36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যোগাযোগ প্রযুক্তি </a:t>
            </a: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বলে।  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273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127</Words>
  <Application>Microsoft Office PowerPoint</Application>
  <PresentationFormat>On-screen Show (4:3)</PresentationFormat>
  <Paragraphs>39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স্বাগতম 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দলীয় কাজ </vt:lpstr>
      <vt:lpstr>মূল্যায়ন </vt:lpstr>
      <vt:lpstr>বাড়ির কাজ  </vt:lpstr>
      <vt:lpstr>ধন্যবাদ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 </dc:title>
  <dc:creator>MD SALAUDDIN SHAIK</dc:creator>
  <cp:lastModifiedBy>MD SALAUDDIN SHAIK</cp:lastModifiedBy>
  <cp:revision>74</cp:revision>
  <dcterms:created xsi:type="dcterms:W3CDTF">2006-08-16T00:00:00Z</dcterms:created>
  <dcterms:modified xsi:type="dcterms:W3CDTF">2013-08-03T06:58:38Z</dcterms:modified>
</cp:coreProperties>
</file>