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4" r:id="rId5"/>
    <p:sldId id="267" r:id="rId6"/>
    <p:sldId id="263" r:id="rId7"/>
    <p:sldId id="262" r:id="rId8"/>
    <p:sldId id="265" r:id="rId9"/>
    <p:sldId id="260" r:id="rId10"/>
    <p:sldId id="261" r:id="rId11"/>
    <p:sldId id="266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A8688-36DA-48D5-9FF6-08D613397991}" type="datetimeFigureOut">
              <a:rPr lang="en-US" smtClean="0"/>
              <a:pPr/>
              <a:t>03-Aug-13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015C6-9F87-49AE-92DC-0D194EC0D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015C6-9F87-49AE-92DC-0D194EC0D4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03-Aug-13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03-Aug-13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03-Aug-13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03-Aug-13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03-Aug-13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03-Aug-13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828800"/>
            <a:ext cx="7772400" cy="1470025"/>
          </a:xfrm>
        </p:spPr>
        <p:txBody>
          <a:bodyPr>
            <a:normAutofit/>
          </a:bodyPr>
          <a:lstStyle/>
          <a:p>
            <a:r>
              <a:rPr lang="bn-IN" sz="8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8956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সংখ্যারেখায় যোগ করঃ     </a:t>
            </a:r>
            <a:r>
              <a:rPr lang="en-US" sz="3200" b="1" dirty="0" smtClean="0">
                <a:cs typeface="NikoshBAN" pitchFamily="2" charset="0"/>
              </a:rPr>
              <a:t>6+(-2)</a:t>
            </a:r>
            <a:endParaRPr lang="en-US" sz="3200" b="1" dirty="0"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9144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দলীয় কাজঃ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4478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3048000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সংখ্যারেখা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ধনাত্মক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ঋণাত্মক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ধনাত্মক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ঋণাত্মক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শূণ্য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পাশে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117708">
            <a:off x="363889" y="804561"/>
            <a:ext cx="368222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200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উপস্থাপনায়ঃ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মোহাম্মদ নূরে আলম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শের-ই-বাংলা স্কুল এন্ড কলেজ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5000" y="3810000"/>
            <a:ext cx="2286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শ্রেণিঃ ষষ্ঠ</a:t>
            </a:r>
          </a:p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অধ্যায়ঃ ৩.২</a:t>
            </a:r>
          </a:p>
          <a:p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thletics-track-28655393.jpg"/>
          <p:cNvPicPr>
            <a:picLocks noChangeAspect="1"/>
          </p:cNvPicPr>
          <p:nvPr/>
        </p:nvPicPr>
        <p:blipFill>
          <a:blip r:embed="rId3"/>
          <a:srcRect b="8696"/>
          <a:stretch>
            <a:fillRect/>
          </a:stretch>
        </p:blipFill>
        <p:spPr>
          <a:xfrm>
            <a:off x="609600" y="1371600"/>
            <a:ext cx="7620000" cy="4800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57400" y="304800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ছবিগুলোতে আমরা কী দেখছি?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at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8458200" cy="632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mous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066800"/>
            <a:ext cx="8382000" cy="5486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0" y="1524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ঘটছে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4384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সংখ্যারেখা ব্যবহার করে যোগফল নির্ণয়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133600"/>
            <a:ext cx="73152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–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সংখ্যারেখা কী তা বলতে পারবে।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সংখ্যারেখায় ধনাত্মক ও ঋনাত্মক  সংখ্যার অবস্থান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নির্ণয় করতে পারবে।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সংখ্যারেখা ব্যবহার করে যোগ করতে পারবে।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609600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own Arrow Callout 26"/>
          <p:cNvSpPr/>
          <p:nvPr/>
        </p:nvSpPr>
        <p:spPr>
          <a:xfrm>
            <a:off x="2590800" y="1219200"/>
            <a:ext cx="533400" cy="533400"/>
          </a:xfrm>
          <a:prstGeom prst="downArrow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rgbClr val="C00000"/>
                </a:solidFill>
              </a:rPr>
              <a:t>-</a:t>
            </a:r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4" name="Down Arrow Callout 23"/>
          <p:cNvSpPr/>
          <p:nvPr/>
        </p:nvSpPr>
        <p:spPr>
          <a:xfrm>
            <a:off x="2590800" y="1219200"/>
            <a:ext cx="533400" cy="533400"/>
          </a:xfrm>
          <a:prstGeom prst="downArrow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+7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3" name="Down Arrow Callout 22"/>
          <p:cNvSpPr/>
          <p:nvPr/>
        </p:nvSpPr>
        <p:spPr>
          <a:xfrm>
            <a:off x="2590800" y="1219200"/>
            <a:ext cx="533400" cy="533400"/>
          </a:xfrm>
          <a:prstGeom prst="downArrow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+5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62000" y="3962400"/>
            <a:ext cx="7315200" cy="457994"/>
            <a:chOff x="762000" y="5181600"/>
            <a:chExt cx="7315200" cy="457994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762000" y="5410200"/>
              <a:ext cx="7315200" cy="1588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rot="5400000">
              <a:off x="1219200" y="5410200"/>
              <a:ext cx="457200" cy="158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5400000">
              <a:off x="1675606" y="5409406"/>
              <a:ext cx="457200" cy="158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>
              <a:off x="2133600" y="5410200"/>
              <a:ext cx="457200" cy="158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2590006" y="5409406"/>
              <a:ext cx="4572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3048000" y="5410200"/>
              <a:ext cx="457200" cy="158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3504406" y="5409406"/>
              <a:ext cx="457200" cy="158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3962400" y="5410200"/>
              <a:ext cx="457200" cy="158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4418806" y="5409406"/>
              <a:ext cx="457200" cy="158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4876800" y="5410200"/>
              <a:ext cx="457200" cy="158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5333206" y="5409406"/>
              <a:ext cx="457200" cy="158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5791200" y="5410200"/>
              <a:ext cx="457200" cy="158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6247606" y="5409406"/>
              <a:ext cx="457200" cy="158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6705600" y="5410200"/>
              <a:ext cx="457200" cy="158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7162006" y="5409406"/>
              <a:ext cx="457200" cy="158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1186542" y="43434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-3    -2    -1      </a:t>
            </a:r>
            <a:r>
              <a:rPr lang="en-US" sz="2400" b="1" dirty="0" smtClean="0">
                <a:solidFill>
                  <a:srgbClr val="FFFF00"/>
                </a:solidFill>
              </a:rPr>
              <a:t>0</a:t>
            </a:r>
            <a:r>
              <a:rPr lang="en-US" sz="2000" b="1" dirty="0" smtClean="0"/>
              <a:t>      1      2      3     4       5     6      7      8     9     10</a:t>
            </a:r>
            <a:endParaRPr lang="en-US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2286000" y="2438400"/>
            <a:ext cx="1143000" cy="1524000"/>
            <a:chOff x="2133600" y="1752600"/>
            <a:chExt cx="1143000" cy="1905000"/>
          </a:xfrm>
        </p:grpSpPr>
        <p:sp>
          <p:nvSpPr>
            <p:cNvPr id="20" name="Flowchart: Merge 19"/>
            <p:cNvSpPr/>
            <p:nvPr/>
          </p:nvSpPr>
          <p:spPr>
            <a:xfrm>
              <a:off x="2133600" y="1752600"/>
              <a:ext cx="1143000" cy="1371600"/>
            </a:xfrm>
            <a:prstGeom prst="flowChartMerg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590800" y="2895600"/>
              <a:ext cx="228600" cy="76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0.01111 L 0.00417 0.1833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3.33333E-6 L 5.55112E-17 3.33333E-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00416 0.1944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 L 0.34583 0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75 3.33333E-6 L -0.00417 3.33333E-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00417 0.19444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33333E-6 L -0.15417 3.33333E-6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7" grpId="2" animBg="1"/>
      <p:bldP spid="24" grpId="0" animBg="1"/>
      <p:bldP spid="24" grpId="1" animBg="1"/>
      <p:bldP spid="24" grpId="2" animBg="1"/>
      <p:bldP spid="23" grpId="0" animBg="1"/>
      <p:bldP spid="23" grpId="1" animBg="1"/>
      <p:bldP spid="23" grpId="2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914400"/>
          </a:xfrm>
        </p:spPr>
        <p:txBody>
          <a:bodyPr/>
          <a:lstStyle/>
          <a:p>
            <a:r>
              <a:rPr lang="en-US" dirty="0" smtClean="0"/>
              <a:t>9+(-6)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762000" y="3962400"/>
            <a:ext cx="7315200" cy="457994"/>
            <a:chOff x="762000" y="5181600"/>
            <a:chExt cx="7315200" cy="457994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762000" y="5410200"/>
              <a:ext cx="7315200" cy="1588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1219200" y="5410200"/>
              <a:ext cx="457200" cy="158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675606" y="5409406"/>
              <a:ext cx="457200" cy="158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2133600" y="5410200"/>
              <a:ext cx="457200" cy="158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2590006" y="5409406"/>
              <a:ext cx="4572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3048000" y="5410200"/>
              <a:ext cx="457200" cy="158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3504406" y="5409406"/>
              <a:ext cx="457200" cy="158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3962400" y="5410200"/>
              <a:ext cx="457200" cy="158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4418806" y="5409406"/>
              <a:ext cx="457200" cy="158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4876800" y="5410200"/>
              <a:ext cx="457200" cy="158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5333206" y="5409406"/>
              <a:ext cx="457200" cy="158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5791200" y="5410200"/>
              <a:ext cx="457200" cy="158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6247606" y="5409406"/>
              <a:ext cx="457200" cy="158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6705600" y="5410200"/>
              <a:ext cx="457200" cy="158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7162006" y="5409406"/>
              <a:ext cx="457200" cy="158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1186542" y="43434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-3    -2    -1      </a:t>
            </a:r>
            <a:r>
              <a:rPr lang="en-US" sz="2400" b="1" dirty="0" smtClean="0">
                <a:solidFill>
                  <a:srgbClr val="FFFF00"/>
                </a:solidFill>
              </a:rPr>
              <a:t>0</a:t>
            </a:r>
            <a:r>
              <a:rPr lang="en-US" sz="2000" b="1" dirty="0" smtClean="0"/>
              <a:t>      1      2      3     4       5     6      7      8     9     10</a:t>
            </a:r>
            <a:endParaRPr lang="en-US" b="1" dirty="0"/>
          </a:p>
        </p:txBody>
      </p:sp>
      <p:sp>
        <p:nvSpPr>
          <p:cNvPr id="32" name="Right Arrow 31"/>
          <p:cNvSpPr/>
          <p:nvPr/>
        </p:nvSpPr>
        <p:spPr>
          <a:xfrm>
            <a:off x="2819400" y="3276600"/>
            <a:ext cx="4114800" cy="76200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Arrow 32"/>
          <p:cNvSpPr/>
          <p:nvPr/>
        </p:nvSpPr>
        <p:spPr>
          <a:xfrm>
            <a:off x="4191000" y="4561114"/>
            <a:ext cx="2819400" cy="762000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2819400" y="4582886"/>
            <a:ext cx="1371600" cy="6858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038600" y="3124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/>
              <a:t>       </a:t>
            </a:r>
            <a:r>
              <a:rPr lang="en-US" sz="2400" b="1" dirty="0" smtClean="0"/>
              <a:t>9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257800" y="5024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-6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3276600" y="50247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524000" y="99060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আমরা নিচের সমস্যাটির সমাধান দেখি।</a:t>
            </a:r>
            <a:endParaRPr lang="en-US" sz="3200" b="1" dirty="0"/>
          </a:p>
        </p:txBody>
      </p:sp>
      <p:sp>
        <p:nvSpPr>
          <p:cNvPr id="29" name="Down Arrow 28"/>
          <p:cNvSpPr/>
          <p:nvPr/>
        </p:nvSpPr>
        <p:spPr>
          <a:xfrm>
            <a:off x="2542736" y="3124200"/>
            <a:ext cx="533400" cy="838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32" grpId="0" animBg="1"/>
      <p:bldP spid="33" grpId="0" animBg="1"/>
      <p:bldP spid="34" grpId="0" animBg="1"/>
      <p:bldP spid="36" grpId="0"/>
      <p:bldP spid="37" grpId="0"/>
      <p:bldP spid="39" grpId="0"/>
      <p:bldP spid="41" grpId="0"/>
      <p:bldP spid="29" grpId="0" animBg="1"/>
      <p:bldP spid="29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129</Words>
  <Application>Microsoft Office PowerPoint</Application>
  <PresentationFormat>On-screen Show (4:3)</PresentationFormat>
  <Paragraphs>34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স্বাগতম</vt:lpstr>
      <vt:lpstr>Slide 2</vt:lpstr>
      <vt:lpstr>Slide 3</vt:lpstr>
      <vt:lpstr>Slide 4</vt:lpstr>
      <vt:lpstr>Slide 5</vt:lpstr>
      <vt:lpstr>Slide 6</vt:lpstr>
      <vt:lpstr>Slide 7</vt:lpstr>
      <vt:lpstr>Slide 8</vt:lpstr>
      <vt:lpstr>9+(-6)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bcc</dc:creator>
  <cp:lastModifiedBy>bcc</cp:lastModifiedBy>
  <cp:revision>26</cp:revision>
  <dcterms:created xsi:type="dcterms:W3CDTF">2006-08-16T00:00:00Z</dcterms:created>
  <dcterms:modified xsi:type="dcterms:W3CDTF">2013-08-03T03:51:28Z</dcterms:modified>
</cp:coreProperties>
</file>