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83" r:id="rId17"/>
    <p:sldId id="273" r:id="rId18"/>
    <p:sldId id="284" r:id="rId19"/>
    <p:sldId id="274" r:id="rId20"/>
    <p:sldId id="275" r:id="rId21"/>
    <p:sldId id="285" r:id="rId22"/>
    <p:sldId id="276" r:id="rId23"/>
    <p:sldId id="280" r:id="rId24"/>
    <p:sldId id="281" r:id="rId25"/>
    <p:sldId id="282" r:id="rId26"/>
    <p:sldId id="277" r:id="rId27"/>
    <p:sldId id="278" r:id="rId28"/>
    <p:sldId id="27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62" autoAdjust="0"/>
  </p:normalViewPr>
  <p:slideViewPr>
    <p:cSldViewPr>
      <p:cViewPr>
        <p:scale>
          <a:sx n="71" d="100"/>
          <a:sy n="71" d="100"/>
        </p:scale>
        <p:origin x="-13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C313-5209-4E50-BFC6-73D97B011941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B3731-2C66-4901-A0D7-499E8DE95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C55B-705B-4FBA-9FD8-9BEE43A3C8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B3731-2C66-4901-A0D7-499E8DE954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E498-BCE4-471E-84EC-5F6B250107A8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E415-BC4F-4761-876E-D1CBCAB9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7526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362200" y="533400"/>
            <a:ext cx="4721411" cy="1604682"/>
          </a:xfrm>
          <a:prstGeom prst="round2DiagRect">
            <a:avLst>
              <a:gd name="adj1" fmla="val 0"/>
              <a:gd name="adj2" fmla="val 5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63" y="2514600"/>
            <a:ext cx="6681537" cy="42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90500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bn-BD" dirty="0"/>
              <a:t>বাংলাদেশের প্রধান প্রধান খনিজ সম্পদের নাম                    </a:t>
            </a:r>
            <a:br>
              <a:rPr lang="bn-BD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553200" cy="3769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6019800"/>
            <a:ext cx="2971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কয়লা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50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40386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" y="295894"/>
            <a:ext cx="44958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257800"/>
            <a:ext cx="3124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তামা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549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654380"/>
            <a:ext cx="4419600" cy="5531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5334000"/>
            <a:ext cx="3276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চুনা পাথর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6670"/>
            <a:ext cx="427024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16" y="609600"/>
            <a:ext cx="609600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57150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চীনা মাটি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28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33528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733800" cy="464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খনিজ তেল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53000" y="5486400"/>
            <a:ext cx="335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প্রাকৃতিক গ্যাস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1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133600"/>
            <a:ext cx="6934200" cy="3657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চুনা পাথর ও চীনা মাটি দিয়ে যে সব জিনিস তৈরী হয়  তা নিন্মে দেখানো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76200"/>
            <a:ext cx="4487334" cy="652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1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543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891540"/>
            <a:ext cx="9154332" cy="6019800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endPara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ভারতী রায়</a:t>
            </a:r>
          </a:p>
          <a:p>
            <a:pPr marL="0" lvl="0" indent="0">
              <a:buNone/>
            </a:pPr>
            <a:r>
              <a:rPr lang="bn-BD" sz="7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শিয়ালীডাঙ্গা মাধ্যমিক বিদ্যালয়,</a:t>
            </a:r>
          </a:p>
          <a:p>
            <a:pPr marL="0" lvl="0" indent="0">
              <a:buNone/>
            </a:pPr>
            <a:r>
              <a:rPr lang="bn-BD" sz="7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বটিয়াঘাটা, খুলনা।</a:t>
            </a:r>
          </a:p>
          <a:p>
            <a:pPr marL="0" indent="0">
              <a:buNone/>
            </a:pPr>
            <a:r>
              <a:rPr lang="bn-BD" sz="7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endParaRPr lang="bn-BD" sz="7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sz="71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1905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00200"/>
            <a:ext cx="8153400" cy="381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 </a:t>
            </a:r>
            <a:r>
              <a:rPr lang="bn-BD" sz="3200" dirty="0"/>
              <a:t>প্রাকৃতিক গ্যাস ও খনিজ তেল </a:t>
            </a:r>
            <a:r>
              <a:rPr lang="bn-BD" sz="3200" dirty="0" smtClean="0"/>
              <a:t>যে সব </a:t>
            </a:r>
            <a:r>
              <a:rPr lang="bn-BD" sz="3200" dirty="0"/>
              <a:t>কাজে</a:t>
            </a:r>
            <a:r>
              <a:rPr lang="bn-BD" sz="3200" dirty="0" smtClean="0"/>
              <a:t>                     তা ব্যবহার হয় তা দেখানো হলো।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7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609600"/>
            <a:ext cx="7848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467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467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4082"/>
            <a:ext cx="70866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400800" cy="213359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6858000" cy="1828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খনিজ সম্পদ আমাদের কি কি কাজে  তা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0573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543800" cy="2895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খনিজ সম্পদ কি।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খনিজ সম্পদ আমাদের কি কি কাজে লাগে।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6019800" cy="19812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772400" cy="2362200"/>
          </a:xfrm>
          <a:solidFill>
            <a:srgbClr val="C00000"/>
          </a:solidFill>
        </p:spPr>
        <p:txBody>
          <a:bodyPr>
            <a:norm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দৈন্দিন জীবনে খনিজ সম্পদের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4038600" cy="1143000"/>
          </a:xfrm>
        </p:spPr>
        <p:txBody>
          <a:bodyPr>
            <a:noAutofit/>
          </a:bodyPr>
          <a:lstStyle/>
          <a:p>
            <a:pPr algn="l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343400" cy="4267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267200" cy="4343400"/>
          </a:xfrm>
        </p:spPr>
      </p:pic>
    </p:spTree>
    <p:extLst>
      <p:ext uri="{BB962C8B-B14F-4D97-AF65-F5344CB8AC3E}">
        <p14:creationId xmlns:p14="http://schemas.microsoft.com/office/powerpoint/2010/main" val="14227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066800"/>
            <a:ext cx="5334000" cy="990600"/>
          </a:xfrm>
          <a:solidFill>
            <a:srgbClr val="00B0F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BD" dirty="0" smtClean="0"/>
              <a:t>পাঠ- 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324600" cy="2743200"/>
          </a:xfrm>
          <a:solidFill>
            <a:srgbClr val="C0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bn-BD" dirty="0" smtClean="0"/>
              <a:t>নবম শ্রেণি</a:t>
            </a:r>
          </a:p>
          <a:p>
            <a:r>
              <a:rPr lang="bn-BD" dirty="0" smtClean="0"/>
              <a:t>বিষয়-ভূগোল</a:t>
            </a:r>
          </a:p>
          <a:p>
            <a:r>
              <a:rPr lang="bn-BD" dirty="0" smtClean="0"/>
              <a:t>পাঠ-খনিজ সম্পদ</a:t>
            </a:r>
          </a:p>
          <a:p>
            <a:r>
              <a:rPr lang="bn-BD" dirty="0" smtClean="0"/>
              <a:t>সময়-৫০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85800"/>
            <a:ext cx="55626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এই পাঠ শেষে শিক্ষার্থরা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bn-BD" sz="2400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bn-BD" sz="2400" dirty="0" smtClean="0"/>
              <a:t>খনিজ সম্পদ কী তা লিখতে পারবে।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bn-BD" sz="2400" dirty="0" smtClean="0"/>
              <a:t>বাংলাদেশের প্রধান প্রধান খনিজ সম্পদের নাম                    বলতে পারবে।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bn-BD" sz="2400" dirty="0" smtClean="0"/>
              <a:t> চুনাপাথরও চীনামাটি দিয়ে কীকী</a:t>
            </a:r>
            <a:r>
              <a:rPr lang="bn-BD" sz="2400" dirty="0"/>
              <a:t> জিনিস পত্র </a:t>
            </a:r>
            <a:endParaRPr lang="bn-BD" sz="2400" dirty="0" smtClean="0"/>
          </a:p>
          <a:p>
            <a:pPr algn="l"/>
            <a:r>
              <a:rPr lang="bn-BD" sz="2400" dirty="0" smtClean="0"/>
              <a:t>      তৈরী হয় তা বলতে পারবে।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bn-BD" sz="2400" dirty="0" smtClean="0"/>
              <a:t> প্রাকৃতিক গ্যাস ও খনিজ তেল কোন কোন                      কাজে ব্যবহার হয় তা লিখতে পারবে।</a:t>
            </a:r>
          </a:p>
          <a:p>
            <a:pPr algn="l"/>
            <a:endParaRPr lang="bn-BD" dirty="0" smtClean="0"/>
          </a:p>
          <a:p>
            <a:pPr algn="l"/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13009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685800"/>
            <a:ext cx="4422648" cy="4306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685800"/>
            <a:ext cx="4495801" cy="43068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1000" y="5181600"/>
            <a:ext cx="32004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কয়লা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4349494" y="5181600"/>
            <a:ext cx="4184905" cy="1676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প্রাকৃতিক গ্যাস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76200"/>
            <a:ext cx="53340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এই ছবিতে কি দেখতে পাচ্ছ।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03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30"/>
            <a:ext cx="3733800" cy="5009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638800"/>
            <a:ext cx="2743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খনিজ তেল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029200" y="5638800"/>
            <a:ext cx="29718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চুনা পাথর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57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781800" cy="1905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bn-BD" sz="7200" dirty="0" smtClean="0"/>
              <a:t>পাঠ শিরোনাম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32004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bn-BD" dirty="0" smtClean="0"/>
          </a:p>
          <a:p>
            <a:r>
              <a:rPr lang="bn-BD" sz="5200" dirty="0" smtClean="0"/>
              <a:t>বাংলাদেশের খনিজ সম্পদ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9214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খনিজ সম্পদ কাকে বলে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133600"/>
            <a:ext cx="3200400" cy="411480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খনি থেকে যে সমস্ত সম্পদ উত্তোলন করা হয় তাকে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খনিজ সম্পদ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/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5105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192</Words>
  <Application>Microsoft Office PowerPoint</Application>
  <PresentationFormat>On-screen Show (4:3)</PresentationFormat>
  <Paragraphs>53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শুভেচ্ছা</vt:lpstr>
      <vt:lpstr>পরিচিতি</vt:lpstr>
      <vt:lpstr>পাঠ- পরিচিতি</vt:lpstr>
      <vt:lpstr>এই পাঠ শেষে শিক্ষার্থরা</vt:lpstr>
      <vt:lpstr>PowerPoint Presentation</vt:lpstr>
      <vt:lpstr>PowerPoint Presentation</vt:lpstr>
      <vt:lpstr>পাঠ শিরোনাম</vt:lpstr>
      <vt:lpstr>PowerPoint Presentation</vt:lpstr>
      <vt:lpstr>খনিজ সম্পদ কাকে বলে।</vt:lpstr>
      <vt:lpstr>বাংলাদেশের প্রধান প্রধান খনিজ সম্পদের নাম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TSS</dc:creator>
  <cp:lastModifiedBy>TSS</cp:lastModifiedBy>
  <cp:revision>99</cp:revision>
  <dcterms:created xsi:type="dcterms:W3CDTF">2013-08-02T07:56:00Z</dcterms:created>
  <dcterms:modified xsi:type="dcterms:W3CDTF">2013-08-03T06:24:10Z</dcterms:modified>
</cp:coreProperties>
</file>