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4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75439" autoAdjust="0"/>
  </p:normalViewPr>
  <p:slideViewPr>
    <p:cSldViewPr>
      <p:cViewPr varScale="1">
        <p:scale>
          <a:sx n="38" d="100"/>
          <a:sy n="38" d="100"/>
        </p:scale>
        <p:origin x="-22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D8C32-7BFE-430C-8769-DE83A756C4CA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BC55B-705B-4FBA-9FD8-9BEE43A3C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53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BC55B-705B-4FBA-9FD8-9BEE43A3C8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22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BC55B-705B-4FBA-9FD8-9BEE43A3C8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51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BC55B-705B-4FBA-9FD8-9BEE43A3C8A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88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BC55B-705B-4FBA-9FD8-9BEE43A3C8A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3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743C-CE8B-4285-A039-47B398F4BC21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C0C3-A36D-4781-B5CA-1D33BEE0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0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743C-CE8B-4285-A039-47B398F4BC21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C0C3-A36D-4781-B5CA-1D33BEE0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7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743C-CE8B-4285-A039-47B398F4BC21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C0C3-A36D-4781-B5CA-1D33BEE0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5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743C-CE8B-4285-A039-47B398F4BC21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C0C3-A36D-4781-B5CA-1D33BEE0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1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743C-CE8B-4285-A039-47B398F4BC21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C0C3-A36D-4781-B5CA-1D33BEE0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3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743C-CE8B-4285-A039-47B398F4BC21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C0C3-A36D-4781-B5CA-1D33BEE0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7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743C-CE8B-4285-A039-47B398F4BC21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C0C3-A36D-4781-B5CA-1D33BEE0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743C-CE8B-4285-A039-47B398F4BC21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C0C3-A36D-4781-B5CA-1D33BEE0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7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743C-CE8B-4285-A039-47B398F4BC21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C0C3-A36D-4781-B5CA-1D33BEE0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4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743C-CE8B-4285-A039-47B398F4BC21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C0C3-A36D-4781-B5CA-1D33BEE0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6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743C-CE8B-4285-A039-47B398F4BC21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C0C3-A36D-4781-B5CA-1D33BEE0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5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1743C-CE8B-4285-A039-47B398F4BC21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7C0C3-A36D-4781-B5CA-1D33BEE05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1752600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ound Diagonal Corner Rectangle 5"/>
          <p:cNvSpPr/>
          <p:nvPr/>
        </p:nvSpPr>
        <p:spPr>
          <a:xfrm>
            <a:off x="2362200" y="533400"/>
            <a:ext cx="4721411" cy="1604682"/>
          </a:xfrm>
          <a:prstGeom prst="round2DiagRect">
            <a:avLst>
              <a:gd name="adj1" fmla="val 0"/>
              <a:gd name="adj2" fmla="val 533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463" y="2514600"/>
            <a:ext cx="6681537" cy="424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90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33400"/>
            <a:ext cx="6629400" cy="5029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38400" y="5791200"/>
            <a:ext cx="4267200" cy="99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ভঙ্গিল পর্বত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7829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57200"/>
            <a:ext cx="7010400" cy="4724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19400" y="5342965"/>
            <a:ext cx="4191000" cy="10668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আগ্নেয় পর্বত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159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04800"/>
            <a:ext cx="7391400" cy="5029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76500" y="5791200"/>
            <a:ext cx="3962400" cy="1066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চুত্যি-স্তুপ পর্বত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026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399"/>
            <a:ext cx="8229600" cy="53340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19400" y="5638800"/>
            <a:ext cx="3657600" cy="1066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ল্যাকোলিথ পর্বত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274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"/>
            <a:ext cx="7086600" cy="1295400"/>
          </a:xfrm>
          <a:solidFill>
            <a:srgbClr val="FFC000"/>
          </a:solidFill>
        </p:spPr>
        <p:txBody>
          <a:bodyPr/>
          <a:lstStyle/>
          <a:p>
            <a:r>
              <a:rPr lang="bn-BD" dirty="0" smtClean="0"/>
              <a:t>ভঙ্গিল পর্বতের বৈশিষ্ট্য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133600"/>
            <a:ext cx="7162800" cy="44196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bn-BD" dirty="0" smtClean="0"/>
              <a:t>১।</a:t>
            </a:r>
            <a:r>
              <a:rPr lang="bn-BD" sz="3600" dirty="0" smtClean="0"/>
              <a:t>ভঙ্গিল পর্বতের প্রধান বৈশিষ্ট্য ভাজ</a:t>
            </a:r>
          </a:p>
          <a:p>
            <a:r>
              <a:rPr lang="bn-BD" sz="3600" dirty="0" smtClean="0"/>
              <a:t>২।প্রবল পার্শ্ব চাপের ফলে নিম্ন ভাজও</a:t>
            </a:r>
          </a:p>
          <a:p>
            <a:r>
              <a:rPr lang="bn-BD" sz="3600" dirty="0" smtClean="0"/>
              <a:t>উর্ধ্ব ভাজের সৃষ্টি করে।</a:t>
            </a:r>
          </a:p>
          <a:p>
            <a:r>
              <a:rPr lang="bn-BD" sz="3600" dirty="0" smtClean="0"/>
              <a:t>৩।বিস্তৃত ও সুউচ্চ অনেক পর্বতের সমন্বয়ে গঠিত।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020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1001"/>
            <a:ext cx="73914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54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1000"/>
            <a:ext cx="7162800" cy="1219200"/>
          </a:xfrm>
          <a:solidFill>
            <a:srgbClr val="00B0F0"/>
          </a:solidFill>
        </p:spPr>
        <p:txBody>
          <a:bodyPr/>
          <a:lstStyle/>
          <a:p>
            <a:r>
              <a:rPr lang="bn-BD" dirty="0" smtClean="0"/>
              <a:t>আগ্নেয় পর্বতের বৈশিষ্ট্য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8077200" cy="37338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bn-BD" dirty="0" smtClean="0"/>
              <a:t>১</a:t>
            </a:r>
            <a:r>
              <a:rPr lang="bn-BD" sz="4400" dirty="0" smtClean="0"/>
              <a:t>।আগ্নেয় গিরির উদগিরিত লাভা সঞ্জিত ও জমাট বেধে সৃষ্টি হয়।</a:t>
            </a:r>
          </a:p>
          <a:p>
            <a:r>
              <a:rPr lang="bn-BD" sz="4400" dirty="0" smtClean="0"/>
              <a:t>২।এরুপ পর্বত মোচাকৃতি হয়।</a:t>
            </a:r>
          </a:p>
          <a:p>
            <a:r>
              <a:rPr lang="bn-BD" sz="4400" dirty="0" smtClean="0"/>
              <a:t>৩।খাড়া ঢ়াল বিশিষ্ট।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651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33400"/>
            <a:ext cx="76962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6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533400"/>
            <a:ext cx="6096000" cy="1066800"/>
          </a:xfrm>
          <a:solidFill>
            <a:srgbClr val="FF0000"/>
          </a:solidFill>
        </p:spPr>
        <p:txBody>
          <a:bodyPr/>
          <a:lstStyle/>
          <a:p>
            <a:r>
              <a:rPr lang="bn-BD" dirty="0" smtClean="0"/>
              <a:t>দলীয় কাজ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2743200"/>
            <a:ext cx="8991600" cy="3581400"/>
          </a:xfrm>
          <a:noFill/>
          <a:ln>
            <a:solidFill>
              <a:srgbClr val="C00000"/>
            </a:solidFill>
          </a:ln>
        </p:spPr>
        <p:txBody>
          <a:bodyPr/>
          <a:lstStyle/>
          <a:p>
            <a:endParaRPr lang="bn-BD" dirty="0" smtClean="0"/>
          </a:p>
          <a:p>
            <a:r>
              <a:rPr lang="bn-BD" dirty="0" smtClean="0"/>
              <a:t>আগ্নেয় </a:t>
            </a:r>
            <a:r>
              <a:rPr lang="bn-BD" dirty="0"/>
              <a:t>পর্বত ও ভঙ্গিল পর্বতের ৫টি পার্থক্য </a:t>
            </a:r>
            <a:endParaRPr lang="bn-BD" dirty="0" smtClean="0"/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লিখ।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95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8789" y="0"/>
            <a:ext cx="5105400" cy="1295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/>
              <a:t>মূল্যায়ন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152400" y="1447800"/>
            <a:ext cx="8839200" cy="525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6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ভঙ্গিল পর্বতের ২টি বৈশিষ্ট্য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বলো।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আগ্নেয় পর্বতের ২টি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বৈশিষ্ট্য</a:t>
            </a:r>
          </a:p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বলো।</a:t>
            </a:r>
          </a:p>
          <a:p>
            <a:pPr algn="ctr"/>
            <a:endParaRPr lang="bn-BD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8756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990600"/>
          </a:xfr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bn-BD" dirty="0" smtClean="0"/>
              <a:t>পরিচিতি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891540"/>
            <a:ext cx="9154332" cy="6019800"/>
          </a:xfrm>
          <a:solidFill>
            <a:srgbClr val="00B050"/>
          </a:solidFill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ভারতী রায়</a:t>
            </a:r>
          </a:p>
          <a:p>
            <a:pPr marL="0" lvl="0" indent="0">
              <a:buNone/>
            </a:pPr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শিয়ালীডাঙ্গা মাধ্যমিক বিদ্যালয়,</a:t>
            </a:r>
          </a:p>
          <a:p>
            <a:pPr marL="0" lvl="0" indent="0">
              <a:buNone/>
            </a:pPr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বটিয়াঘাটা, খুলনা।</a:t>
            </a:r>
          </a:p>
          <a:p>
            <a:pPr marL="0" lvl="0" indent="0">
              <a:buNone/>
            </a:pPr>
            <a:endParaRPr lang="bn-BD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মো: মকবুল হোসেন</a:t>
            </a:r>
          </a:p>
          <a:p>
            <a:pPr marL="0" indent="0">
              <a:buNone/>
            </a:pPr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বিরাট </a:t>
            </a:r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মাধ্যমিক বিদ্যালয়, </a:t>
            </a:r>
            <a:endParaRPr lang="bn-BD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বটিয়াঘাটা, খুলনা।</a:t>
            </a:r>
          </a:p>
          <a:p>
            <a:pPr marL="0" indent="0">
              <a:buNone/>
            </a:pPr>
            <a:endParaRPr lang="bn-BD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মিনতি রানী রায়</a:t>
            </a:r>
          </a:p>
          <a:p>
            <a:pPr marL="0" indent="0">
              <a:buNone/>
            </a:pPr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হালিয় বি, বি, মাধ্যমিক </a:t>
            </a:r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বিদ্যালয়, </a:t>
            </a:r>
          </a:p>
          <a:p>
            <a:pPr marL="0" indent="0">
              <a:buNone/>
            </a:pPr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বটিয়াঘাটা, খুলনা।</a:t>
            </a:r>
            <a:endParaRPr lang="bn-BD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marL="0" indent="0">
              <a:buNone/>
            </a:pPr>
            <a:endParaRPr lang="bn-BD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0" lvl="0" indent="0">
              <a:buNone/>
            </a:pPr>
            <a:endParaRPr lang="bn-BD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119" y="1143000"/>
            <a:ext cx="1088136" cy="1371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191" y="2895600"/>
            <a:ext cx="1274064" cy="10058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380" y="4343400"/>
            <a:ext cx="1088136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60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38400" y="762000"/>
            <a:ext cx="5410200" cy="177778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/>
              <a:t>বাড়ির কাজ</a:t>
            </a:r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0" y="2959531"/>
            <a:ext cx="9060051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বিভিন্ন  পর্বতের বৈশিষ্ট্য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44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2500" y="37454"/>
            <a:ext cx="7391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/>
              <a:t>ধন্যবাদ</a:t>
            </a:r>
            <a:endParaRPr lang="en-US" sz="8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37654"/>
            <a:ext cx="655320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25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066800"/>
            <a:ext cx="5334000" cy="990600"/>
          </a:xfrm>
          <a:solidFill>
            <a:srgbClr val="00B0F0"/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bn-BD" dirty="0" smtClean="0"/>
              <a:t>পাঠ- পরিচিতি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667000"/>
            <a:ext cx="6324600" cy="2743200"/>
          </a:xfrm>
          <a:solidFill>
            <a:srgbClr val="C00000"/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bn-BD" dirty="0" smtClean="0"/>
              <a:t>৯ম-শ্রেণী</a:t>
            </a:r>
          </a:p>
          <a:p>
            <a:r>
              <a:rPr lang="bn-BD" dirty="0" smtClean="0"/>
              <a:t>বিষয়-ভূগোল</a:t>
            </a:r>
          </a:p>
          <a:p>
            <a:r>
              <a:rPr lang="bn-BD" dirty="0" smtClean="0"/>
              <a:t>পাঠ-পর্বত</a:t>
            </a:r>
          </a:p>
          <a:p>
            <a:r>
              <a:rPr lang="bn-BD" dirty="0" smtClean="0"/>
              <a:t>সময়-৫০ মিনিট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50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447800"/>
            <a:ext cx="6477000" cy="1295400"/>
          </a:xfrm>
          <a:solidFill>
            <a:srgbClr val="7030A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BD" dirty="0" smtClean="0"/>
              <a:t>এই পাঠ শেষে শিক্ষার্থীরা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553200" cy="3352800"/>
          </a:xfrm>
          <a:solidFill>
            <a:srgbClr val="FF0000"/>
          </a:solidFill>
          <a:ln>
            <a:solidFill>
              <a:srgbClr val="002060"/>
            </a:solidFill>
          </a:ln>
        </p:spPr>
        <p:txBody>
          <a:bodyPr>
            <a:normAutofit fontScale="92500"/>
          </a:bodyPr>
          <a:lstStyle/>
          <a:p>
            <a:r>
              <a:rPr lang="bn-BD" dirty="0" smtClean="0"/>
              <a:t> পর্বত কী তা বলতে পারবে</a:t>
            </a:r>
          </a:p>
          <a:p>
            <a:r>
              <a:rPr lang="bn-BD" dirty="0" smtClean="0"/>
              <a:t>পর্বতের শ্রেণী বিভাগ ব্যাখ্যা করতে পারবে</a:t>
            </a:r>
          </a:p>
          <a:p>
            <a:r>
              <a:rPr lang="bn-BD" dirty="0" smtClean="0"/>
              <a:t>ভঙ্গিল পর্বতের বৈশিষ্ট্যের বর্ণনা দিতে পারবে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আগ্নেয় পর্বতের বৈশিষ্ট্য লিখতে পারবে।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417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51" y="3393096"/>
            <a:ext cx="3358563" cy="27973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76794" y="3365306"/>
            <a:ext cx="3200406" cy="27352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39" y="151502"/>
            <a:ext cx="3165182" cy="23738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896" y="228600"/>
            <a:ext cx="3702424" cy="231401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133600" y="2743200"/>
            <a:ext cx="2439296" cy="457200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সমভুমি</a:t>
            </a:r>
            <a:endParaRPr lang="en-US" dirty="0"/>
          </a:p>
        </p:txBody>
      </p:sp>
      <p:sp>
        <p:nvSpPr>
          <p:cNvPr id="12" name="Bent-Up Arrow 11"/>
          <p:cNvSpPr/>
          <p:nvPr/>
        </p:nvSpPr>
        <p:spPr>
          <a:xfrm>
            <a:off x="4876794" y="2617726"/>
            <a:ext cx="1173862" cy="58267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2667000" y="6240468"/>
            <a:ext cx="1600200" cy="46513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পর্বত</a:t>
            </a:r>
            <a:endParaRPr lang="en-US" dirty="0"/>
          </a:p>
        </p:txBody>
      </p:sp>
      <p:sp>
        <p:nvSpPr>
          <p:cNvPr id="19" name="Bent-Up Arrow 18"/>
          <p:cNvSpPr/>
          <p:nvPr/>
        </p:nvSpPr>
        <p:spPr>
          <a:xfrm>
            <a:off x="4572896" y="6100574"/>
            <a:ext cx="1065904" cy="605026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6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33399"/>
            <a:ext cx="4572000" cy="1219201"/>
          </a:xfrm>
          <a:solidFill>
            <a:srgbClr val="00B0F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BD" dirty="0" smtClean="0"/>
              <a:t>পাঠ-শিরোনাম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286000"/>
            <a:ext cx="4953000" cy="338978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2124582"/>
            <a:ext cx="5257800" cy="35512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667000" y="5867400"/>
            <a:ext cx="3810000" cy="838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পর্বত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8883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9600"/>
            <a:ext cx="5867400" cy="1600200"/>
          </a:xfrm>
          <a:solidFill>
            <a:srgbClr val="7030A0"/>
          </a:solidFill>
        </p:spPr>
        <p:txBody>
          <a:bodyPr/>
          <a:lstStyle/>
          <a:p>
            <a:r>
              <a:rPr lang="bn-BD" dirty="0" smtClean="0"/>
              <a:t>পর্বত কাকে বলে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6400800" cy="2133600"/>
          </a:xfrm>
          <a:solidFill>
            <a:srgbClr val="FF0000"/>
          </a:solidFill>
        </p:spPr>
        <p:txBody>
          <a:bodyPr/>
          <a:lstStyle/>
          <a:p>
            <a:r>
              <a:rPr lang="bn-BD" dirty="0" smtClean="0"/>
              <a:t>ভূপৃ্ষ্ঠের বিস্তৃত এলাকা জুড়ে সুউচ্চ</a:t>
            </a:r>
          </a:p>
          <a:p>
            <a:r>
              <a:rPr lang="bn-BD" dirty="0" smtClean="0"/>
              <a:t>শিলাস্তুপকে পর্বত বলে।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838200"/>
            <a:ext cx="8153400" cy="5715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948889"/>
            <a:ext cx="6781800" cy="528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42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6934200" cy="1752600"/>
          </a:xfrm>
          <a:solidFill>
            <a:srgbClr val="FF0000"/>
          </a:solidFill>
        </p:spPr>
        <p:txBody>
          <a:bodyPr/>
          <a:lstStyle/>
          <a:p>
            <a:r>
              <a:rPr lang="bn-BD" dirty="0" smtClean="0"/>
              <a:t>পর্বতের শ্রেণি বিভাগ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514600"/>
            <a:ext cx="7239000" cy="37338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bn-BD" sz="4400" dirty="0" smtClean="0"/>
              <a:t>পর্বত চার </a:t>
            </a:r>
          </a:p>
          <a:p>
            <a:r>
              <a:rPr lang="bn-BD" dirty="0" smtClean="0"/>
              <a:t>১।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ভঙ্গিল পর্বত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২।আগ্নেয় পর্বত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৩।চ্যুতি-স্তুপ পর্বত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৪।ল্যাকোলিথ পর্বত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4174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224</Words>
  <Application>Microsoft Office PowerPoint</Application>
  <PresentationFormat>On-screen Show (4:3)</PresentationFormat>
  <Paragraphs>70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শুভেচ্ছা</vt:lpstr>
      <vt:lpstr>পরিচিতি</vt:lpstr>
      <vt:lpstr>পাঠ- পরিচিতি</vt:lpstr>
      <vt:lpstr>এই পাঠ শেষে শিক্ষার্থীরা </vt:lpstr>
      <vt:lpstr>PowerPoint Presentation</vt:lpstr>
      <vt:lpstr>পাঠ-শিরোনাম</vt:lpstr>
      <vt:lpstr>পর্বত কাকে বলে</vt:lpstr>
      <vt:lpstr>PowerPoint Presentation</vt:lpstr>
      <vt:lpstr>পর্বতের শ্রেণি বিভাগ</vt:lpstr>
      <vt:lpstr>PowerPoint Presentation</vt:lpstr>
      <vt:lpstr>PowerPoint Presentation</vt:lpstr>
      <vt:lpstr>PowerPoint Presentation</vt:lpstr>
      <vt:lpstr>PowerPoint Presentation</vt:lpstr>
      <vt:lpstr>ভঙ্গিল পর্বতের বৈশিষ্ট্য</vt:lpstr>
      <vt:lpstr>PowerPoint Presentation</vt:lpstr>
      <vt:lpstr>আগ্নেয় পর্বতের বৈশিষ্ট্য</vt:lpstr>
      <vt:lpstr>PowerPoint Presentation</vt:lpstr>
      <vt:lpstr>দলীয় কাজ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TSS</dc:creator>
  <cp:lastModifiedBy>TSS</cp:lastModifiedBy>
  <cp:revision>71</cp:revision>
  <dcterms:created xsi:type="dcterms:W3CDTF">2013-08-01T13:22:00Z</dcterms:created>
  <dcterms:modified xsi:type="dcterms:W3CDTF">2013-08-02T06:32:54Z</dcterms:modified>
</cp:coreProperties>
</file>