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70" r:id="rId4"/>
    <p:sldId id="262" r:id="rId5"/>
    <p:sldId id="259" r:id="rId6"/>
    <p:sldId id="263" r:id="rId7"/>
    <p:sldId id="272" r:id="rId8"/>
    <p:sldId id="273" r:id="rId9"/>
    <p:sldId id="264" r:id="rId10"/>
    <p:sldId id="265" r:id="rId11"/>
    <p:sldId id="266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1806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C62C3-8A9C-4C90-9AAA-9EDA41DD72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ED5C8-6B92-4054-8F96-EE675EF0CF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4E8E4-5DFC-4603-A885-FC69A79BF4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61F03-9247-4A43-885E-D36CDA403C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6A2A2-5B96-4C20-96E2-30D37F88F4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6328A-34BF-4962-B5F4-4108AEA725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8AEEE-FF5C-4724-A48F-AF40B46E7B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F58A8-D8B6-46E3-B80F-2639731E33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4977F-6B47-47C5-B568-179108CFBD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BA384-ADB6-4CAF-A190-BBDF1DF491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1722B-ADC4-46E1-951D-2FA851E6BE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CC66811-C71B-40C1-9296-38420D1EBF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1" r:id="rId4"/>
    <p:sldLayoutId id="2147483987" r:id="rId5"/>
    <p:sldLayoutId id="2147483982" r:id="rId6"/>
    <p:sldLayoutId id="2147483988" r:id="rId7"/>
    <p:sldLayoutId id="2147483989" r:id="rId8"/>
    <p:sldLayoutId id="2147483990" r:id="rId9"/>
    <p:sldLayoutId id="2147483983" r:id="rId10"/>
    <p:sldLayoutId id="21474839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971800" y="2895600"/>
            <a:ext cx="3429000" cy="1447800"/>
          </a:xfrm>
          <a:solidFill>
            <a:srgbClr val="00B0F0"/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8600" cap="none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ikoshBAN" pitchFamily="2" charset="0"/>
                <a:ea typeface="NikoshBAN" pitchFamily="2" charset="0"/>
                <a:cs typeface="NikoshBAN" pitchFamily="2" charset="0"/>
              </a:rPr>
              <a:t>স্বাগতম</a:t>
            </a:r>
          </a:p>
        </p:txBody>
      </p:sp>
      <p:pic>
        <p:nvPicPr>
          <p:cNvPr id="3075" name="Picture 5" descr="D:\photo\IMG030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3124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5" descr="D:\photo\IMG030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700088"/>
            <a:ext cx="2971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                              </a:t>
            </a:r>
            <a:r>
              <a:rPr lang="en-US" dirty="0" err="1" smtClean="0"/>
              <a:t>মূল্যায়ন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sz="4800" dirty="0"/>
              <a:t>৫</a:t>
            </a:r>
            <a:r>
              <a:rPr lang="en-US" sz="4800" dirty="0" smtClean="0"/>
              <a:t>টি </a:t>
            </a:r>
            <a:r>
              <a:rPr lang="en-US" sz="4800" dirty="0" err="1" smtClean="0"/>
              <a:t>কম্পিউটার</a:t>
            </a:r>
            <a:r>
              <a:rPr lang="en-US" sz="4800" dirty="0" smtClean="0"/>
              <a:t> </a:t>
            </a:r>
            <a:r>
              <a:rPr lang="en-US" sz="4800" dirty="0" err="1" smtClean="0"/>
              <a:t>যন্ত্রের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নাম</a:t>
            </a:r>
            <a:r>
              <a:rPr lang="en-US" sz="4800" dirty="0" smtClean="0"/>
              <a:t> </a:t>
            </a:r>
            <a:r>
              <a:rPr lang="en-US" sz="4800" dirty="0" err="1" smtClean="0"/>
              <a:t>লিখ</a:t>
            </a:r>
            <a:r>
              <a:rPr lang="en-US" sz="4800" dirty="0" smtClean="0"/>
              <a:t>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152400"/>
            <a:ext cx="2362200" cy="838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বাড়ীর</a:t>
            </a:r>
            <a:r>
              <a:rPr lang="en-US" smtClean="0"/>
              <a:t> কাজ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5400" smtClean="0"/>
          </a:p>
          <a:p>
            <a:pPr eaLnBrk="1" hangingPunct="1"/>
            <a:endParaRPr lang="en-US" sz="5400" smtClean="0"/>
          </a:p>
          <a:p>
            <a:pPr eaLnBrk="1" hangingPunct="1"/>
            <a:r>
              <a:rPr lang="en-US" sz="5400" smtClean="0"/>
              <a:t>কম্পিউটার ও ক্যালকুলেটরের মধ্যে পার্থক্য নির্ণয় কর 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:\photo\IMG030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23813"/>
            <a:ext cx="9144000" cy="6858001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95800"/>
            <a:ext cx="41148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45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1447800"/>
            <a:ext cx="5943600" cy="51085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4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rPr>
              <a:t>শিক্ষক</a:t>
            </a: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rPr>
              <a:t> পরিচিতিঃ</a:t>
            </a:r>
            <a:b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rPr>
            </a:b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rPr>
              <a:t>মোঃমোখলেছুর রহমান</a:t>
            </a:r>
            <a:b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rPr>
            </a:b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rPr>
              <a:t>সহকারী শিক্ষক</a:t>
            </a:r>
            <a:b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rPr>
            </a:b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rPr>
              <a:t>খাগজানা উচ্চ বিদ্যালয় </a:t>
            </a:r>
            <a:b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rPr>
            </a:b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rPr>
              <a:t>কালুখালী রাজবাড়ী।</a:t>
            </a:r>
            <a:b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rPr>
            </a:br>
            <a:r>
              <a:rPr lang="en-US" sz="4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rPr>
              <a:t>আইডি</a:t>
            </a: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rPr>
              <a:t> নং০৯</a:t>
            </a:r>
          </a:p>
          <a:p>
            <a:pPr eaLnBrk="1" hangingPunct="1">
              <a:defRPr/>
            </a:pPr>
            <a:r>
              <a:rPr lang="en-US" sz="4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rPr>
              <a:t>মোবাইল</a:t>
            </a: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rPr>
              <a:t>নং</a:t>
            </a: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rPr>
              <a:t>০১৭১৬৬৪২১৫১</a:t>
            </a: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rPr>
              <a:t/>
            </a:r>
            <a:b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rPr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152400"/>
            <a:ext cx="3048000" cy="8382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পাঠ 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540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 :			 বাংলা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540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শ্রেণী : 			৭ম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540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 :   		৪০ মিনিট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540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মোট ছাত্র/ছাত্রী : ৫০ জন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moazzem hossen\Desktop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52600"/>
            <a:ext cx="3733800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 descr="C:\Users\moazzem hossen\Desktop\fff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724025"/>
            <a:ext cx="3657600" cy="272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4712575"/>
            <a:ext cx="80772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ln w="17780" cmpd="sng">
                  <a:solidFill>
                    <a:srgbClr val="6076B4">
                      <a:tint val="3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6076B4">
                        <a:tint val="63000"/>
                        <a:sat val="105000"/>
                      </a:srgbClr>
                    </a:gs>
                    <a:gs pos="90000">
                      <a:srgbClr val="6076B4">
                        <a:shade val="50000"/>
                        <a:satMod val="100000"/>
                      </a:srgb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মনিটর,সিপিইউ,কী বোর্ড,মাউস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1200" y="1134070"/>
            <a:ext cx="4343400" cy="92333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ea typeface="NikoshBAN" pitchFamily="2" charset="0"/>
                <a:cs typeface="NikoshBAN" pitchFamily="2" charset="0"/>
              </a:rPr>
              <a:t>পাঠ শিরোনামঃ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34337" y="3429000"/>
            <a:ext cx="587532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ea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5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ea typeface="NikoshBAN" pitchFamily="2" charset="0"/>
                <a:cs typeface="NikoshBAN" pitchFamily="2" charset="0"/>
              </a:rPr>
              <a:t> পাঠশালা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52400"/>
            <a:ext cx="4191000" cy="838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B050"/>
                </a:solidFill>
              </a:rPr>
              <a:t>শিখন ফল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800" dirty="0" smtClean="0"/>
              <a:t>১ কম্পিউটার কি তা বলতে পারবে ?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5400" dirty="0" smtClean="0"/>
              <a:t>২ কম্পিউটারের বিভিন্ন অংশের বর্ণনা করতে পারবে ।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0"/>
            <a:ext cx="2482850" cy="206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06763" y="979488"/>
            <a:ext cx="534670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838200" y="5105400"/>
            <a:ext cx="7381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/>
              <a:t>কম্পিউটার সিস্টেম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600200"/>
            <a:ext cx="4392613" cy="32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" y="2063750"/>
            <a:ext cx="38385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66800" y="5257800"/>
            <a:ext cx="6705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/>
              <a:t>কম্পিউটার  সেন্টার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304800"/>
            <a:ext cx="2286000" cy="6858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দলীয়  কাজ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7620000" cy="37036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600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smtClean="0"/>
              <a:t> কম্পিউটারের মধ্যে কি কি যন্ত থাকে </a:t>
            </a:r>
            <a:r>
              <a:rPr lang="en-US" sz="440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381</TotalTime>
  <Words>64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Franklin Gothic Medium</vt:lpstr>
      <vt:lpstr>Franklin Gothic Book</vt:lpstr>
      <vt:lpstr>Wingdings 2</vt:lpstr>
      <vt:lpstr>Calibri</vt:lpstr>
      <vt:lpstr>NikoshBAN</vt:lpstr>
      <vt:lpstr>Trek</vt:lpstr>
      <vt:lpstr>স্বাগতম</vt:lpstr>
      <vt:lpstr>Slide 2</vt:lpstr>
      <vt:lpstr>  পাঠ পরিচিতি</vt:lpstr>
      <vt:lpstr>Slide 4</vt:lpstr>
      <vt:lpstr>Slide 5</vt:lpstr>
      <vt:lpstr>শিখন ফল</vt:lpstr>
      <vt:lpstr>Slide 7</vt:lpstr>
      <vt:lpstr>Slide 8</vt:lpstr>
      <vt:lpstr>দলীয়  কাজ </vt:lpstr>
      <vt:lpstr>                               মূল্যায়ন</vt:lpstr>
      <vt:lpstr>বাড়ীর কাজ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kalukhali madrasah</dc:creator>
  <cp:lastModifiedBy>Hannan</cp:lastModifiedBy>
  <cp:revision>97</cp:revision>
  <cp:lastPrinted>1601-01-01T00:00:00Z</cp:lastPrinted>
  <dcterms:created xsi:type="dcterms:W3CDTF">2013-07-22T04:33:02Z</dcterms:created>
  <dcterms:modified xsi:type="dcterms:W3CDTF">2013-08-04T06:36:05Z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