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8" r:id="rId3"/>
    <p:sldId id="262" r:id="rId4"/>
    <p:sldId id="264" r:id="rId5"/>
    <p:sldId id="275" r:id="rId6"/>
    <p:sldId id="276" r:id="rId7"/>
    <p:sldId id="260" r:id="rId8"/>
    <p:sldId id="261" r:id="rId9"/>
    <p:sldId id="259" r:id="rId10"/>
    <p:sldId id="265" r:id="rId11"/>
    <p:sldId id="266" r:id="rId12"/>
    <p:sldId id="267" r:id="rId13"/>
    <p:sldId id="268" r:id="rId14"/>
    <p:sldId id="269" r:id="rId15"/>
    <p:sldId id="263" r:id="rId16"/>
    <p:sldId id="273" r:id="rId17"/>
    <p:sldId id="271" r:id="rId18"/>
    <p:sldId id="272" r:id="rId19"/>
    <p:sldId id="274" r:id="rId20"/>
    <p:sldId id="270" r:id="rId21"/>
    <p:sldId id="2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65" autoAdjust="0"/>
    <p:restoredTop sz="94660"/>
  </p:normalViewPr>
  <p:slideViewPr>
    <p:cSldViewPr>
      <p:cViewPr varScale="1">
        <p:scale>
          <a:sx n="68" d="100"/>
          <a:sy n="68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4D2AD-0697-4450-B705-C6E88BC5961E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E3818-D069-488B-B5CD-D0F423721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E3818-D069-488B-B5CD-D0F423721CC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E3818-D069-488B-B5CD-D0F423721CC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609600"/>
            <a:ext cx="3429000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rose-flower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600"/>
            <a:ext cx="5969000" cy="4476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D:\moni\Pictures\ICT 6th Comilla PTI\ANIMATION\Animation 2\fjeri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489926">
            <a:off x="-1752600" y="4267590"/>
            <a:ext cx="1809750" cy="136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64162E-6 L 0.56771 -0.243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-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19400"/>
            <a:ext cx="8534400" cy="34778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রঞ্জনা সাহা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নরপাটি সরকারি প্রাথমিক বিদ্যালয়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লাকসাম,কুমিল্লা।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saharanjana1983@gmail.com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762000"/>
            <a:ext cx="45720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57200"/>
            <a:ext cx="1732198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66885"/>
            <a:ext cx="6629400" cy="45243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শ্রেণিঃপঞ্চম</a:t>
            </a:r>
          </a:p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বিষয়ঃপ্রাথমিক বিজ্ঞান</a:t>
            </a:r>
          </a:p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অধ্যায়ঃসপ্তম</a:t>
            </a:r>
          </a:p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পাঠঃস্বাস্থ্যবিধি</a:t>
            </a:r>
          </a:p>
          <a:p>
            <a:pPr algn="ctr"/>
            <a:r>
              <a:rPr lang="bn-BD" sz="480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পৃষ্ঠাঃ৪৩,৪৪</a:t>
            </a:r>
            <a:endParaRPr lang="bn-BD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সময়ঃ৪০মিনিট 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997803"/>
            <a:ext cx="32766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শিখণফল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609433"/>
            <a:ext cx="8686800" cy="2800767"/>
          </a:xfrm>
          <a:prstGeom prst="rect">
            <a:avLst/>
          </a:prstGeom>
          <a:solidFill>
            <a:srgbClr val="00B050"/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 বায়ুবাহিত রোগসমূহের  প্রতিরোধ ও প্রতিকার সম্পর্কে জানবে।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 সংক্রামক রোগসমূহের সংক্রমণ প্রক্রিয়া ও প্রতিরোধ ব্যবস্থা সম্পর্কে ধারনা লাভ করবে।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5791200"/>
            <a:ext cx="350520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সুস্থ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্য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ab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38200"/>
            <a:ext cx="4572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baby2.jpg"/>
          <p:cNvPicPr>
            <a:picLocks noChangeAspect="1"/>
          </p:cNvPicPr>
          <p:nvPr/>
        </p:nvPicPr>
        <p:blipFill>
          <a:blip r:embed="rId3"/>
          <a:srcRect t="9080"/>
          <a:stretch>
            <a:fillRect/>
          </a:stretch>
        </p:blipFill>
        <p:spPr>
          <a:xfrm>
            <a:off x="5342930" y="831926"/>
            <a:ext cx="3343870" cy="45782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590800"/>
            <a:ext cx="52578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স্বাস্থ্যবিধি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091" b="5000"/>
          <a:stretch>
            <a:fillRect/>
          </a:stretch>
        </p:blipFill>
        <p:spPr bwMode="auto">
          <a:xfrm>
            <a:off x="3048000" y="1143000"/>
            <a:ext cx="3048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33600" y="5791200"/>
            <a:ext cx="58674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হাঁচি কাশির মাধ্যমে রোগ ছড়ানো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6012359"/>
            <a:ext cx="7162800" cy="769441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হাঁচি কাশির সময় মুখে রুমাল দেয়া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252792701-bangladesh-raised-swine-flu-alert-level-from-2-to-3138129_138129.jpg"/>
          <p:cNvPicPr>
            <a:picLocks noChangeAspect="1"/>
          </p:cNvPicPr>
          <p:nvPr/>
        </p:nvPicPr>
        <p:blipFill>
          <a:blip r:embed="rId2"/>
          <a:srcRect l="34740" t="15009"/>
          <a:stretch>
            <a:fillRect/>
          </a:stretch>
        </p:blipFill>
        <p:spPr>
          <a:xfrm>
            <a:off x="1905001" y="581847"/>
            <a:ext cx="5257800" cy="5133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048000" y="2133600"/>
            <a:ext cx="2743200" cy="25146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পানিবাহিত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810000" y="381000"/>
            <a:ext cx="1371600" cy="1219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0" y="5257800"/>
            <a:ext cx="1371600" cy="121920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আমাশয়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66800" y="2743200"/>
            <a:ext cx="1295400" cy="1295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ডায়রিয়া</a:t>
            </a:r>
            <a:r>
              <a:rPr lang="en-US" sz="2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477000" y="2819400"/>
            <a:ext cx="1371600" cy="1219200"/>
          </a:xfrm>
          <a:prstGeom prst="ellipse">
            <a:avLst/>
          </a:prstGeom>
          <a:solidFill>
            <a:srgbClr val="7030A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টাইফয়েড</a:t>
            </a: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Up-Down Arrow 14"/>
          <p:cNvSpPr/>
          <p:nvPr/>
        </p:nvSpPr>
        <p:spPr>
          <a:xfrm>
            <a:off x="4419600" y="1676400"/>
            <a:ext cx="152400" cy="3810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Notched Right Arrow 17"/>
          <p:cNvSpPr/>
          <p:nvPr/>
        </p:nvSpPr>
        <p:spPr>
          <a:xfrm>
            <a:off x="5867400" y="3505200"/>
            <a:ext cx="533400" cy="228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4343400" y="4724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Notched Right Arrow 19"/>
          <p:cNvSpPr/>
          <p:nvPr/>
        </p:nvSpPr>
        <p:spPr>
          <a:xfrm>
            <a:off x="2514600" y="3276600"/>
            <a:ext cx="381000" cy="1524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86200" y="2590800"/>
            <a:ext cx="2209800" cy="20574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বায়ুবাহিত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343400" y="457200"/>
            <a:ext cx="1371600" cy="12954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হাম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781800" y="3048000"/>
            <a:ext cx="1447800" cy="1295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বসন্ত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600200" y="3048000"/>
            <a:ext cx="1447800" cy="1295400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ইনফ্লুয়েঞ্জা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267200" y="5334000"/>
            <a:ext cx="1447800" cy="1295400"/>
          </a:xfrm>
          <a:prstGeom prst="ellipse">
            <a:avLst/>
          </a:prstGeom>
          <a:solidFill>
            <a:srgbClr val="0070C0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যক্ষা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Up-Down Arrow 13"/>
          <p:cNvSpPr/>
          <p:nvPr/>
        </p:nvSpPr>
        <p:spPr>
          <a:xfrm>
            <a:off x="4953000" y="1828800"/>
            <a:ext cx="228600" cy="609600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otched Right Arrow 14"/>
          <p:cNvSpPr/>
          <p:nvPr/>
        </p:nvSpPr>
        <p:spPr>
          <a:xfrm>
            <a:off x="6172200" y="3733800"/>
            <a:ext cx="533400" cy="1524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953000" y="4724400"/>
            <a:ext cx="152400" cy="533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3124200" y="3505200"/>
            <a:ext cx="609600" cy="228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00400" y="2590800"/>
            <a:ext cx="2286000" cy="19812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সংক্রামক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505200" y="609600"/>
            <a:ext cx="1524000" cy="1371600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হাম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096000" y="2819400"/>
            <a:ext cx="1752600" cy="1447800"/>
          </a:xfrm>
          <a:prstGeom prst="ellipse">
            <a:avLst/>
          </a:prstGeom>
          <a:solidFill>
            <a:srgbClr val="FFC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জন্ডিস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990600" y="3048000"/>
            <a:ext cx="1600200" cy="1447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পাঁচড়া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657600" y="5257800"/>
            <a:ext cx="1524000" cy="14478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সোয়াইন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ফ্লু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4267200" y="2057400"/>
            <a:ext cx="2286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562600" y="3429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4419600" y="4648200"/>
            <a:ext cx="2286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2667000" y="3581400"/>
            <a:ext cx="4572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590800"/>
            <a:ext cx="518160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সময়ঃ৫মিনিট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1378803"/>
            <a:ext cx="35052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দল-রুমাল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277850"/>
            <a:ext cx="8077200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পানিবাহিত রোগ কাকে বলে?পানিবাহিত ৩টি রোগের নাম লিখ।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302603"/>
            <a:ext cx="3657600" cy="830997"/>
          </a:xfrm>
          <a:prstGeom prst="rect">
            <a:avLst/>
          </a:prstGeom>
          <a:solidFill>
            <a:srgbClr val="0070C0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দলঃমাস্ক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430250"/>
            <a:ext cx="8001000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বায়ুবাহিত রোগ কাকে বলে?বায়ুবাহিত ৩টি রোগের নাম লিখ।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819400"/>
            <a:ext cx="5715000" cy="830997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নিরব পাঠ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2734270"/>
            <a:ext cx="5105399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6600" y="1143000"/>
            <a:ext cx="2895600" cy="76944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প্রশ্নোত্তর লিখঃ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703255"/>
            <a:ext cx="8763000" cy="2630745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 সংক্রামক রোগ কাকে বলে?৩টি সংক্রামক রোগের নাম লিখ।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 যক্ষ্মা প্রতিরোধের জন্য শিশুকে কোন টিকা দেয়া হয়?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219200"/>
            <a:ext cx="4267200" cy="83099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শূন্যস্থান পূরণ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3657600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514600"/>
            <a:ext cx="7543800" cy="14465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 বসন্ত রোগের জীবাণু...............মাধ্যমে ছড়ায়।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191000"/>
            <a:ext cx="7543800" cy="76944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২।সোয়াইন ফ্লু............... রোগ।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572000" y="26156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বায়ুর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581400" y="4191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সংক্রামক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833 -0.00185 L 1.025 -0.001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17 0.01295 L 0.80417 0.0240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72869"/>
            <a:ext cx="8458200" cy="646331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বাম পাশের অংশের সাথে ডান পাশের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অংশ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মিল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52600"/>
            <a:ext cx="6629400" cy="646331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বাম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 flipH="1" flipV="1">
            <a:off x="2400301" y="4533899"/>
            <a:ext cx="4038600" cy="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90600" y="2590800"/>
            <a:ext cx="2971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নো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ফিলিশ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স্ত্রী মশা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যক্ষ্মা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কিউলেক্স মশা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কলেরা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2590800"/>
            <a:ext cx="3048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গোদ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পানিবাহিত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বিসিজি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ম্যালেরিয়া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3009900" y="3467100"/>
            <a:ext cx="3048000" cy="20574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28800" y="3962400"/>
            <a:ext cx="3124200" cy="11430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048000" y="2971800"/>
            <a:ext cx="2438400" cy="19050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057400" y="3886200"/>
            <a:ext cx="3886200" cy="22860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697540"/>
            <a:ext cx="8229600" cy="2308324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সংক্রামক রোগ কিভাবে প্রতিরোধ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-তা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লিখে আনবে।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5638800"/>
            <a:ext cx="44958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733425"/>
            <a:ext cx="7604760" cy="4752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493</TotalTime>
  <Words>196</Words>
  <Application>Microsoft Office PowerPoint</Application>
  <PresentationFormat>On-screen Show (4:3)</PresentationFormat>
  <Paragraphs>72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87</cp:revision>
  <dcterms:created xsi:type="dcterms:W3CDTF">2006-08-16T00:00:00Z</dcterms:created>
  <dcterms:modified xsi:type="dcterms:W3CDTF">2013-07-01T13:20:36Z</dcterms:modified>
</cp:coreProperties>
</file>