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2" r:id="rId7"/>
    <p:sldId id="267" r:id="rId8"/>
    <p:sldId id="269" r:id="rId9"/>
    <p:sldId id="263" r:id="rId10"/>
    <p:sldId id="256" r:id="rId11"/>
    <p:sldId id="266" r:id="rId12"/>
    <p:sldId id="271" r:id="rId13"/>
    <p:sldId id="270" r:id="rId14"/>
    <p:sldId id="265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2819400"/>
            <a:ext cx="5943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s-Cyrl-BA" sz="8800" dirty="0" smtClean="0"/>
              <a:t>Welcome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5562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Evolution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400" dirty="0" smtClean="0"/>
              <a:t>1.Read  the passage.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800" dirty="0" smtClean="0"/>
              <a:t>Word meaning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s-Cyrl-BA" sz="4400" dirty="0" smtClean="0"/>
              <a:t>Collect,Mind,Unhygienic,pile,job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</a:t>
            </a:r>
            <a:r>
              <a:rPr lang="bs-Cyrl-BA" sz="4400" dirty="0" smtClean="0"/>
              <a:t>ake  sentence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81600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4400" dirty="0" smtClean="0"/>
              <a:t>Clean,Keep,Wake,Dirty,Became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601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800" dirty="0" smtClean="0"/>
              <a:t>Vocabulary</a:t>
            </a:r>
            <a:endParaRPr lang="en-US" sz="4800" dirty="0"/>
          </a:p>
        </p:txBody>
      </p:sp>
      <p:pic>
        <p:nvPicPr>
          <p:cNvPr id="4" name="Picture 4" descr="C:\Users\h\Desktop\MIZAN -PICTURE\Floating market\Big_Building_In_Bangkok_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586" y="838200"/>
            <a:ext cx="4992414" cy="4419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480060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s-Cyrl-BA" sz="5400" dirty="0" smtClean="0"/>
              <a:t>City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667000"/>
            <a:ext cx="2209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s-Cyrl-BA" sz="5400" dirty="0" smtClean="0"/>
              <a:t>Town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67056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600" dirty="0" smtClean="0"/>
              <a:t>Home work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581400"/>
            <a:ext cx="91440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7200" dirty="0" smtClean="0"/>
              <a:t>Write a paragraph on</a:t>
            </a:r>
          </a:p>
          <a:p>
            <a:r>
              <a:rPr lang="en-US" sz="7200" dirty="0" smtClean="0"/>
              <a:t>T</a:t>
            </a:r>
            <a:r>
              <a:rPr lang="bs-Cyrl-BA" sz="7200" dirty="0" smtClean="0"/>
              <a:t>hanks for your work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JUI  TELE COM 01924236827 (1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3886200"/>
            <a:ext cx="4038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s-Cyrl-BA" sz="8800" dirty="0" smtClean="0"/>
              <a:t>Thanks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ood-by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467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5400" dirty="0" smtClean="0"/>
              <a:t>Teacher Introducing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Najmunnaher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Asst: Teacher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Chandpara High School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6000" dirty="0" smtClean="0"/>
              <a:t>Class:Six Subject:English1st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Imag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661" y="0"/>
            <a:ext cx="92326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086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Enunciation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000" dirty="0" smtClean="0"/>
              <a:t>Today’s lesson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000" dirty="0" smtClean="0"/>
              <a:t>Thanks for your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6705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Learning outcome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400" dirty="0" smtClean="0"/>
              <a:t>1.Will be able to ask and answer the question.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4800" dirty="0" smtClean="0"/>
              <a:t>2.Will be able to write a suitable word in each gap.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5400" dirty="0" smtClean="0"/>
              <a:t>3.</a:t>
            </a:r>
            <a:r>
              <a:rPr lang="en-US" sz="5400" dirty="0" smtClean="0"/>
              <a:t>W</a:t>
            </a:r>
            <a:r>
              <a:rPr lang="bs-Cyrl-BA" sz="5400" dirty="0" smtClean="0"/>
              <a:t>ill be able to learn new word.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\Imag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852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124200"/>
            <a:ext cx="1905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s-Cyrl-BA" sz="3600" dirty="0" smtClean="0"/>
              <a:t>Cleaner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895600"/>
            <a:ext cx="2209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Postman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590800"/>
            <a:ext cx="16764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Nurse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2362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Waiter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943600"/>
            <a:ext cx="2362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Ricksha-pullers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019800"/>
            <a:ext cx="2743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Newspaper hawker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"/>
            <a:ext cx="5181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/>
              <a:t>What do you see in the picture?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pic>
          <p:nvPicPr>
            <p:cNvPr id="3" name="Picture 4" descr="C:\Documents and Settings\Administrator\Desktop\Floating\untitled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152400"/>
              <a:ext cx="4038600" cy="6629400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" name="Picture 5" descr="C:\Documents and Settings\Administrator\Desktop\Floating\For -E-Asia\MIZAN -PICTURE\Floating market\Floating-Market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0"/>
              <a:ext cx="4953000" cy="6858000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8686800" cy="6705600"/>
            <a:chOff x="228600" y="152400"/>
            <a:chExt cx="8686800" cy="6705600"/>
          </a:xfrm>
        </p:grpSpPr>
        <p:pic>
          <p:nvPicPr>
            <p:cNvPr id="3" name="Picture 2" descr="C:\Users\h\Desktop\MIZAN -PICTURE\New folder (2)\Tourists_at_the_Floating_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3200400"/>
              <a:ext cx="4267200" cy="36576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grpSp>
          <p:nvGrpSpPr>
            <p:cNvPr id="4" name="Group 6"/>
            <p:cNvGrpSpPr/>
            <p:nvPr/>
          </p:nvGrpSpPr>
          <p:grpSpPr>
            <a:xfrm>
              <a:off x="228600" y="152400"/>
              <a:ext cx="8686800" cy="6705600"/>
              <a:chOff x="228600" y="152400"/>
              <a:chExt cx="8686800" cy="67056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124200"/>
                <a:ext cx="4191000" cy="3733800"/>
              </a:xfrm>
              <a:prstGeom prst="rect">
                <a:avLst/>
              </a:prstGeom>
              <a:ln>
                <a:headEnd/>
                <a:tailEnd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6" name="Picture 4" descr="C:\Users\h\Desktop\MIZAN -PICTURE\Floating market\59984027_ThailandDamnoenFloatingMarket17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8600" y="228601"/>
                <a:ext cx="4114800" cy="2666999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7" name="Picture 2" descr="C:\Documents and Settings\Administrator\Desktop\Floating\floating-market-hat-yai-thailand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72000" y="152400"/>
                <a:ext cx="4343400" cy="2743199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28600"/>
            <a:ext cx="42672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6000" dirty="0" smtClean="0"/>
              <a:t>Group work</a:t>
            </a:r>
            <a:endParaRPr lang="en-US" sz="6000" dirty="0"/>
          </a:p>
        </p:txBody>
      </p:sp>
      <p:pic>
        <p:nvPicPr>
          <p:cNvPr id="3074" name="Picture 2" descr="F:\picture\Imag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971800" cy="152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s-Cyrl-BA" sz="3600" dirty="0" smtClean="0"/>
              <a:t>Look and say.Use suitable word from the box to</a:t>
            </a:r>
          </a:p>
          <a:p>
            <a:r>
              <a:rPr lang="bs-Cyrl-BA" sz="3600" dirty="0" smtClean="0"/>
              <a:t>describe the profession of each person below.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9144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4000" dirty="0" smtClean="0"/>
              <a:t>Cleaner  Nurse Newspaperhawker waiter</a:t>
            </a:r>
          </a:p>
          <a:p>
            <a:r>
              <a:rPr lang="bs-Cyrl-BA" sz="4000" dirty="0" smtClean="0"/>
              <a:t>Rickshaw-puller Postman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120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jahangir</dc:creator>
  <cp:lastModifiedBy>user</cp:lastModifiedBy>
  <cp:revision>79</cp:revision>
  <dcterms:created xsi:type="dcterms:W3CDTF">2006-08-16T00:00:00Z</dcterms:created>
  <dcterms:modified xsi:type="dcterms:W3CDTF">2013-07-10T06:43:44Z</dcterms:modified>
</cp:coreProperties>
</file>