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57" r:id="rId2"/>
    <p:sldId id="258" r:id="rId3"/>
    <p:sldId id="259" r:id="rId4"/>
    <p:sldId id="265" r:id="rId5"/>
    <p:sldId id="271" r:id="rId6"/>
    <p:sldId id="260" r:id="rId7"/>
    <p:sldId id="261" r:id="rId8"/>
    <p:sldId id="264" r:id="rId9"/>
    <p:sldId id="262" r:id="rId10"/>
    <p:sldId id="263" r:id="rId11"/>
    <p:sldId id="267" r:id="rId12"/>
    <p:sldId id="266" r:id="rId13"/>
    <p:sldId id="256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AD947-E423-4336-9DB7-7209FFB7BCA0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97D29-40AF-493A-BF11-D18EB6EA0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65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97D29-40AF-493A-BF11-D18EB6EA07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91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14369DC-4A3E-493E-85F8-7EFE12CE0756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202856E-8312-41C8-93BB-B7BFA8CD49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icture\marigold_-syed-saiful-alam-shov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57350"/>
            <a:ext cx="6858000" cy="375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68307" y="747604"/>
            <a:ext cx="57565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আজকের ক্লাসে  সকলকে 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3200" y="5410200"/>
            <a:ext cx="32425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96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04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6629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এভাবে ধোঁয়া  নির্গত  হলে বায়ুর  কোন উপাদানটি  বৃদ্ধি পায় ? </a:t>
            </a:r>
            <a:endParaRPr lang="en-US" sz="4000" dirty="0" smtClean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বৃক্ষ নিধনের সাথে উক্ত উপাদানের হ্রাস-বৃদ্ধির সম্পর্ক  আছে কী?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উক্ত উপাদান বৃদ্ধি পেলে পরিবেশের কী ধরনের </a:t>
            </a: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বিপর্যয় ঘটতেপারে?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4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72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600200"/>
            <a:ext cx="5943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মূল আলোচনাঃ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ওজন স্তর ক্ষয় হওয়ার কারণ কী?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ওজন স্তর </a:t>
            </a:r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ক্ষয় হলে কী বিপদ হয়? </a:t>
            </a:r>
            <a:endParaRPr lang="en-US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72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487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নিচের  চিত্রটি  লক্ষ্য  করঃ  </a:t>
            </a:r>
            <a:endParaRPr lang="en-US" sz="44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-1612i3\Desktop\ram krishna mitra\ram krishna\hil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26640"/>
            <a:ext cx="8229600" cy="48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0" y="6096000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গ্রীণহাউজ </a:t>
            </a:r>
            <a:r>
              <a:rPr lang="bn-BD" sz="2400" smtClean="0">
                <a:latin typeface="NikoshBAN" pitchFamily="2" charset="0"/>
                <a:cs typeface="NikoshBAN" pitchFamily="2" charset="0"/>
              </a:rPr>
              <a:t>প্রতিক্রিয়ার ফলে  বরফের   কি 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পরিবর্তন হবে ?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39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reparation 5"/>
          <p:cNvSpPr/>
          <p:nvPr/>
        </p:nvSpPr>
        <p:spPr>
          <a:xfrm>
            <a:off x="5825836" y="2586880"/>
            <a:ext cx="1115518" cy="707347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co2</a:t>
            </a:r>
            <a:endParaRPr lang="en-US" dirty="0"/>
          </a:p>
        </p:txBody>
      </p:sp>
      <p:sp>
        <p:nvSpPr>
          <p:cNvPr id="7" name="Action Button: Home 6">
            <a:hlinkClick r:id="" action="ppaction://hlinkshowjump?jump=firstslide" highlightClick="1"/>
          </p:cNvPr>
          <p:cNvSpPr/>
          <p:nvPr/>
        </p:nvSpPr>
        <p:spPr>
          <a:xfrm>
            <a:off x="4191000" y="3013364"/>
            <a:ext cx="1828800" cy="3124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ame 9"/>
          <p:cNvSpPr/>
          <p:nvPr/>
        </p:nvSpPr>
        <p:spPr>
          <a:xfrm>
            <a:off x="-491326" y="-571500"/>
            <a:ext cx="10660051" cy="76962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Sun 10"/>
          <p:cNvSpPr/>
          <p:nvPr/>
        </p:nvSpPr>
        <p:spPr>
          <a:xfrm flipV="1">
            <a:off x="896287" y="552603"/>
            <a:ext cx="762000" cy="623654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Connector 14"/>
          <p:cNvSpPr/>
          <p:nvPr/>
        </p:nvSpPr>
        <p:spPr>
          <a:xfrm>
            <a:off x="4297351" y="147666"/>
            <a:ext cx="990600" cy="96605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</a:t>
            </a:r>
            <a:r>
              <a:rPr lang="en-US" sz="900" dirty="0" smtClean="0"/>
              <a:t>3</a:t>
            </a:r>
            <a:endParaRPr lang="en-US" sz="90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494439" y="1201657"/>
            <a:ext cx="1738674" cy="1294854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Action Button: Custom 25">
            <a:hlinkClick r:id="" action="ppaction://noaction" highlightClick="1"/>
          </p:cNvPr>
          <p:cNvSpPr/>
          <p:nvPr/>
        </p:nvSpPr>
        <p:spPr>
          <a:xfrm>
            <a:off x="6172200" y="3276600"/>
            <a:ext cx="45719" cy="45719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Bracket 1"/>
          <p:cNvSpPr/>
          <p:nvPr/>
        </p:nvSpPr>
        <p:spPr>
          <a:xfrm>
            <a:off x="-1524000" y="3048000"/>
            <a:ext cx="228600" cy="45719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onut 2"/>
          <p:cNvSpPr/>
          <p:nvPr/>
        </p:nvSpPr>
        <p:spPr>
          <a:xfrm>
            <a:off x="1371600" y="152400"/>
            <a:ext cx="6934200" cy="7162800"/>
          </a:xfrm>
          <a:prstGeom prst="donut">
            <a:avLst>
              <a:gd name="adj" fmla="val 33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658287" y="893984"/>
            <a:ext cx="1560226" cy="951407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408905" y="1113724"/>
            <a:ext cx="609600" cy="4191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018505" y="766838"/>
            <a:ext cx="542422" cy="781754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miley Face 3"/>
          <p:cNvSpPr/>
          <p:nvPr/>
        </p:nvSpPr>
        <p:spPr>
          <a:xfrm>
            <a:off x="1934043" y="4114800"/>
            <a:ext cx="1008713" cy="126076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Decision 7"/>
          <p:cNvSpPr/>
          <p:nvPr/>
        </p:nvSpPr>
        <p:spPr>
          <a:xfrm>
            <a:off x="4305300" y="3121428"/>
            <a:ext cx="1333500" cy="92756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</a:t>
            </a:r>
            <a:r>
              <a:rPr lang="en-US" sz="1100" dirty="0" smtClean="0"/>
              <a:t>2</a:t>
            </a:r>
            <a:endParaRPr lang="en-US" sz="1100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413927" y="4021282"/>
            <a:ext cx="1609172" cy="1160318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2363776" y="1795057"/>
            <a:ext cx="2428875" cy="81360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অতিবেগুনি রশ্মি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1277287" y="1567134"/>
            <a:ext cx="707915" cy="414066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38800" y="76683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7030A0"/>
                </a:solidFill>
              </a:rPr>
              <a:t>ওজন স্তর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2240004">
            <a:off x="482366" y="2523060"/>
            <a:ext cx="1908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ওজন স্তর </a:t>
            </a:r>
            <a:r>
              <a:rPr lang="bn-BD" smtClean="0"/>
              <a:t>ক্ষয় হচ্ছে   </a:t>
            </a:r>
            <a:endParaRPr lang="en-US" dirty="0"/>
          </a:p>
        </p:txBody>
      </p:sp>
      <p:pic>
        <p:nvPicPr>
          <p:cNvPr id="12" name="Picture 2" descr="D:\picture\AlfedPalmersmokestac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826764"/>
            <a:ext cx="1554874" cy="1202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6949637" y="3121428"/>
            <a:ext cx="77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</a:t>
            </a:r>
            <a:r>
              <a:rPr lang="en-US" sz="1050" dirty="0" smtClean="0">
                <a:solidFill>
                  <a:srgbClr val="FF0000"/>
                </a:solidFill>
              </a:rPr>
              <a:t>2</a:t>
            </a:r>
            <a:endParaRPr lang="en-US" sz="10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86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173 0.00764 L 0.10034 0.098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6" presetClass="path" presetSubtype="0" repeatCount="indefinite" accel="50000" decel="50000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2.77778E-7 -3.7037E-6 L 0.15191 -0.1731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87" y="-8657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56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3.33333E-6 3.33333E-6 L 0.25 -0.2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6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L 0.25 -0.25 E" pathEditMode="relative" ptsTypes="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49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L 0.25 0.25 E" pathEditMode="relative" ptsTypes="">
                                      <p:cBhvr>
                                        <p:cTn id="1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49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L 0.25 0.25 E" pathEditMode="relative" ptsTypes="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6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035 -0.01782 L 0.1493 -0.3199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83" y="-1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" presetID="35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447800"/>
            <a:ext cx="6781800" cy="22467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</a:rPr>
              <a:t>মূল্যায়নঃ </a:t>
            </a:r>
          </a:p>
          <a:p>
            <a:r>
              <a:rPr lang="bn-BD" sz="2800" dirty="0" smtClean="0">
                <a:solidFill>
                  <a:srgbClr val="0070C0"/>
                </a:solidFill>
              </a:rPr>
              <a:t>দলগত  কাজঃ </a:t>
            </a:r>
          </a:p>
          <a:p>
            <a:r>
              <a:rPr lang="bn-BD" sz="2800" dirty="0" smtClean="0">
                <a:solidFill>
                  <a:srgbClr val="00B0F0"/>
                </a:solidFill>
              </a:rPr>
              <a:t>দল   (ক) ওজন স্তর কী ভাবে ক্ষয় হয়? </a:t>
            </a:r>
          </a:p>
          <a:p>
            <a:r>
              <a:rPr lang="bn-BD" sz="2800" dirty="0" smtClean="0">
                <a:solidFill>
                  <a:schemeClr val="accent3"/>
                </a:solidFill>
              </a:rPr>
              <a:t>দল  (খ)- কার্বন –ডাই-অক্সাইড  উৎপাদন  হ্রাসের  উপায়  লিখ। </a:t>
            </a:r>
            <a:endParaRPr lang="en-US" sz="28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29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71600"/>
            <a:ext cx="7162800" cy="212365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F0"/>
                </a:solidFill>
              </a:rPr>
              <a:t>বাড়ির  কাজঃ </a:t>
            </a:r>
          </a:p>
          <a:p>
            <a:r>
              <a:rPr lang="bn-BD" sz="4400" dirty="0" smtClean="0">
                <a:solidFill>
                  <a:srgbClr val="00B0F0"/>
                </a:solidFill>
              </a:rPr>
              <a:t>ওজন স্তর ক্ষয় রোধে  তুমি কী কী পদক্ষেপ  গ্রহণ করবে? </a:t>
            </a:r>
            <a:endParaRPr lang="en-US" sz="4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65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1371600"/>
            <a:ext cx="5638800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0070C0"/>
                </a:solidFill>
              </a:rPr>
              <a:t>ধন্যবাদ </a:t>
            </a:r>
            <a:endParaRPr lang="en-US" sz="9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42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19200"/>
            <a:ext cx="7543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শিক্ষক  পরিচিতি  </a:t>
            </a:r>
          </a:p>
          <a:p>
            <a:r>
              <a:rPr lang="bn-BD" sz="4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রাম কৃষ্ণ  মিত্র </a:t>
            </a:r>
          </a:p>
          <a:p>
            <a:r>
              <a:rPr lang="bn-BD" sz="4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সহকারি  শিক্ষক,</a:t>
            </a:r>
          </a:p>
          <a:p>
            <a:r>
              <a:rPr lang="bn-BD" sz="4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ভাগ্যকুল  হরেন্দ্র লাল  উচ্চ  বিদ্যালয় , </a:t>
            </a:r>
          </a:p>
          <a:p>
            <a:r>
              <a:rPr lang="bn-BD" sz="4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ভাগ্য কুল , শ্রীনগর , মুন্সীগঞ্জ । </a:t>
            </a:r>
            <a:endParaRPr lang="en-US" sz="4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8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2539" y="1879788"/>
            <a:ext cx="59104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  পরিচিতিঃ </a:t>
            </a:r>
          </a:p>
          <a:p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শ্রেণী- ৯ম </a:t>
            </a:r>
          </a:p>
          <a:p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 – সাধারনণ  বিজ্ঞান । </a:t>
            </a:r>
          </a:p>
          <a:p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তারিখঃ</a:t>
            </a:r>
            <a:endParaRPr lang="en-US" sz="48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37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0"/>
            <a:ext cx="5867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আজ আমরা জানবঃ </a:t>
            </a:r>
          </a:p>
          <a:p>
            <a:r>
              <a:rPr lang="bn-BD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গ্রীণহাউজ  প্রতিক্রিয়া  ও তার ফলাফল। </a:t>
            </a:r>
            <a:endParaRPr lang="en-US" sz="48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86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143000"/>
            <a:ext cx="7010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  ফলঃ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গ্রীণহাউজ প্রতিক্রিয়া সম্পর্কে জানতে পারবে।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গ্রীণহাউজ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প্রতিক্রিয়ার কারণ </a:t>
            </a: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সম্পর্কে 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জানতে পারবে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গ্রীণহাউজ প্রতিক্রিয়ার ফলাফল </a:t>
            </a:r>
            <a:endParaRPr lang="bn-BD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সম্পর্কে 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জানতে পারবে। </a:t>
            </a:r>
          </a:p>
          <a:p>
            <a:pPr marL="571500" indent="-571500">
              <a:buFont typeface="Wingdings" pitchFamily="2" charset="2"/>
              <a:buChar char="Ø"/>
            </a:pP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35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AlfedPalmersmokestac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7467600" cy="5257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" y="533400"/>
            <a:ext cx="533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নিচের  চিত্র গুলো  লক্ষ্য  কর </a:t>
            </a:r>
            <a:endParaRPr lang="en-US" sz="4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94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picture\Brick-pic-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8534400" cy="620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50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ata 1"/>
          <p:cNvSpPr/>
          <p:nvPr/>
        </p:nvSpPr>
        <p:spPr>
          <a:xfrm>
            <a:off x="457200" y="3979333"/>
            <a:ext cx="8077200" cy="2514600"/>
          </a:xfrm>
          <a:prstGeom prst="flowChartInputOutpu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315200" y="2133600"/>
            <a:ext cx="381000" cy="243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loud 3"/>
          <p:cNvSpPr/>
          <p:nvPr/>
        </p:nvSpPr>
        <p:spPr>
          <a:xfrm>
            <a:off x="6362700" y="685800"/>
            <a:ext cx="2171700" cy="1905000"/>
          </a:xfrm>
          <a:prstGeom prst="cloud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48200" y="2286000"/>
            <a:ext cx="533400" cy="2438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3505200" y="381000"/>
            <a:ext cx="2590800" cy="2209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0" y="2590800"/>
            <a:ext cx="533400" cy="213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1447800" y="838200"/>
            <a:ext cx="2362200" cy="2209800"/>
          </a:xfrm>
          <a:prstGeom prst="cloud">
            <a:avLst/>
          </a:prstGeom>
          <a:solidFill>
            <a:srgbClr val="00B0F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9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43200" y="152400"/>
            <a:ext cx="41148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098" name="Picture 2" descr="D:\picture\south-ctg-pic-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457200"/>
            <a:ext cx="3700463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picture\green house 1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5025" y="533400"/>
            <a:ext cx="3419475" cy="477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474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492</TotalTime>
  <Words>194</Words>
  <Application>Microsoft Office PowerPoint</Application>
  <PresentationFormat>On-screen Show (4:3)</PresentationFormat>
  <Paragraphs>45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Austin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92</cp:revision>
  <dcterms:created xsi:type="dcterms:W3CDTF">2013-06-29T15:42:29Z</dcterms:created>
  <dcterms:modified xsi:type="dcterms:W3CDTF">2013-07-09T07:00:07Z</dcterms:modified>
</cp:coreProperties>
</file>