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2" r:id="rId2"/>
    <p:sldMasterId id="2147483780" r:id="rId3"/>
    <p:sldMasterId id="2147483792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0" r:id="rId9"/>
    <p:sldId id="269" r:id="rId10"/>
    <p:sldId id="270" r:id="rId11"/>
    <p:sldId id="273" r:id="rId12"/>
    <p:sldId id="274" r:id="rId13"/>
    <p:sldId id="275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00" autoAdjust="0"/>
  </p:normalViewPr>
  <p:slideViewPr>
    <p:cSldViewPr>
      <p:cViewPr varScale="1">
        <p:scale>
          <a:sx n="66" d="100"/>
          <a:sy n="66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27881-FF54-4C7E-8BFE-9784C6D1BEF1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399CE-E499-4CF9-BAD6-BF4B890E5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56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smtClean="0"/>
              <a:t>করণের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399CE-E499-4CF9-BAD6-BF4B890E50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13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76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8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34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44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03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01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1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458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88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730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9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65A9995-C778-412B-9271-0D74B958E9EA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F0C08F-62CC-4F16-99E7-F2323A6C4B5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jpg"/><Relationship Id="rId4" Type="http://schemas.openxmlformats.org/officeDocument/2006/relationships/image" Target="../media/image2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4800" y="-152400"/>
            <a:ext cx="9832049" cy="2907109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701" y="2514600"/>
            <a:ext cx="3352800" cy="3009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01" y="3033311"/>
            <a:ext cx="2819400" cy="18478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173" y="3048000"/>
            <a:ext cx="26670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45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519712"/>
            <a:ext cx="2771775" cy="19145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64063"/>
            <a:ext cx="3505200" cy="19315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533400"/>
            <a:ext cx="2507343" cy="19174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474355"/>
            <a:ext cx="2209800" cy="20052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1257" y="5711371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ভালো বীজ, ভালো ফলন।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1"/>
            <a:ext cx="655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80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3900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74676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একক কাজঃ</a:t>
            </a:r>
          </a:p>
          <a:p>
            <a:endParaRPr lang="bn-BD" sz="44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প্রশ্নঃ ফসল বীজ কাকে বলে? </a:t>
            </a:r>
          </a:p>
          <a:p>
            <a:endParaRPr lang="bn-BD" sz="48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দলগত কাজঃ</a:t>
            </a:r>
          </a:p>
          <a:p>
            <a:endParaRPr lang="bn-BD" sz="24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প্রশ্নঃ ফসল বীজ উৎপাদনের ধাপসমূহ কী কী?</a:t>
            </a:r>
            <a:endParaRPr lang="en-US" sz="4800" dirty="0" smtClean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14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34181" y="1752600"/>
            <a:ext cx="7772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বাড়ির কাজঃ</a:t>
            </a:r>
          </a:p>
          <a:p>
            <a:endParaRPr lang="bn-BD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শিক্ষার্থীরা আলু,আদা গাঁদাফুল ও মেহেদি গাছের কান্ড সংগ্রহ করবে এবং শ্রেণিকক্ষে দলীয়ভাবে জমা দিবে।</a:t>
            </a:r>
          </a:p>
          <a:p>
            <a:pPr marL="457200" indent="-457200">
              <a:buFont typeface="Wingdings" pitchFamily="2" charset="2"/>
              <a:buChar char="v"/>
            </a:pPr>
            <a:endParaRPr lang="bn-BD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919162"/>
            <a:ext cx="27432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89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1169" y="686716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সবাইকে ধন্যবাদ।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743200"/>
            <a:ext cx="3048000" cy="296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7772400" cy="723274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bn-BD" sz="72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 algn="ctr"/>
            <a:r>
              <a:rPr lang="bn-BD" sz="7200" b="1" dirty="0" smtClean="0">
                <a:ln/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খাদিজা আক্তার</a:t>
            </a:r>
          </a:p>
          <a:p>
            <a:pPr algn="ctr"/>
            <a:r>
              <a:rPr lang="bn-BD" sz="4400" b="1" dirty="0" smtClean="0">
                <a:ln/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সহকারি শিক্ষিকা</a:t>
            </a:r>
          </a:p>
          <a:p>
            <a:pPr algn="ctr"/>
            <a:r>
              <a:rPr lang="bn-BD" sz="4800" b="1" dirty="0" smtClean="0">
                <a:ln/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লস্করপুর এইচ কে ইউ আলিম মাদ্রাসা</a:t>
            </a:r>
          </a:p>
          <a:p>
            <a:pPr algn="ctr"/>
            <a:r>
              <a:rPr lang="bn-BD" sz="4800" b="1" dirty="0" smtClean="0">
                <a:ln/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শ্রীনগর মুন্সিগঞ্জ</a:t>
            </a:r>
          </a:p>
          <a:p>
            <a:endParaRPr lang="bn-BD" sz="6000" b="1" dirty="0" smtClean="0">
              <a:ln/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8800" b="1" dirty="0" smtClean="0">
              <a:ln/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  <a:p>
            <a:endParaRPr lang="en-US" b="1" dirty="0">
              <a:ln/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72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67273"/>
            <a:ext cx="2466975" cy="144797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641583" y="685800"/>
            <a:ext cx="6581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নিচের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চিত্রগুলোর</a:t>
            </a:r>
            <a:r>
              <a:rPr lang="bn-BD" sz="4800" dirty="0"/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দিকে লক্ষ্য কর। </a:t>
            </a:r>
            <a:r>
              <a:rPr lang="bn-BD" sz="3600" dirty="0" smtClean="0"/>
              <a:t>  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752600"/>
            <a:ext cx="2162175" cy="1409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753" y="3951032"/>
            <a:ext cx="2038350" cy="19569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862" y="3951033"/>
            <a:ext cx="2486025" cy="18383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753" y="1546294"/>
            <a:ext cx="2660164" cy="211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9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7543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 ঘোষণা</a:t>
            </a:r>
          </a:p>
          <a:p>
            <a:r>
              <a:rPr lang="bn-BD" sz="44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আজকের পাঠঃ ফসল বীজ ও বংশ বিস্তারক উপকরন ।</a:t>
            </a:r>
          </a:p>
          <a:p>
            <a:endParaRPr lang="bn-BD" sz="4400" dirty="0" smtClean="0">
              <a:solidFill>
                <a:schemeClr val="accent5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শ্রেনিঃ নবম। </a:t>
            </a:r>
          </a:p>
          <a:p>
            <a:pPr algn="ctr"/>
            <a:r>
              <a:rPr lang="bn-BD" sz="44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বিষয়ঃ কৃষি শিক্ষা</a:t>
            </a:r>
            <a:r>
              <a:rPr lang="bn-BD" sz="4400" dirty="0" smtClean="0">
                <a:solidFill>
                  <a:schemeClr val="accent5"/>
                </a:solidFill>
              </a:rPr>
              <a:t>। </a:t>
            </a:r>
            <a:endParaRPr lang="en-US" sz="4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80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0658" y="609600"/>
            <a:ext cx="754134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</a:p>
          <a:p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pPr marL="742950" indent="-742950"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ফসল বীজ ও বংশ বিস্তারক উপকরন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কাকে বলে বলতে পারবে।</a:t>
            </a:r>
          </a:p>
          <a:p>
            <a:pPr marL="742950" indent="-742950"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এর ধাপসমূহ বর্ণনা করতে পারবে।</a:t>
            </a:r>
          </a:p>
          <a:p>
            <a:pPr marL="742950" indent="-742950"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ফসল বীজ ও বংশবিস্তারক উপকরণের গুরুত্ব ব্যাখ্যা করতে পারবে। </a:t>
            </a:r>
          </a:p>
          <a:p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>
              <a:buFont typeface="Wingdings" pitchFamily="2" charset="2"/>
              <a:buChar char="q"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11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47" y="457200"/>
            <a:ext cx="2400300" cy="1905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745" y="3399503"/>
            <a:ext cx="2794000" cy="1905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685800"/>
            <a:ext cx="4025490" cy="22859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97" y="3052916"/>
            <a:ext cx="2590800" cy="228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19200" y="5638800"/>
            <a:ext cx="6616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কী দেখা যাচ্ছে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9031" y="2553428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জমি</a:t>
            </a:r>
            <a:r>
              <a:rPr lang="bn-BD" sz="2800" dirty="0" smtClean="0"/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তৈরি।</a:t>
            </a:r>
            <a:r>
              <a:rPr lang="bn-BD" sz="2800" dirty="0" smtClean="0"/>
              <a:t> 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92764" y="5377190"/>
            <a:ext cx="3134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চারা উৎপাদন</a:t>
            </a:r>
            <a:endParaRPr lang="bn-BD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47674" y="2905432"/>
            <a:ext cx="3134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যন্ত্র </a:t>
            </a:r>
            <a:r>
              <a:rPr lang="bn-BD" sz="2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দিয়ে বীজ বপন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25745" y="5338916"/>
            <a:ext cx="3134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চারা 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রোপণ। </a:t>
            </a:r>
            <a:endParaRPr lang="bn-BD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68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523" y="609600"/>
            <a:ext cx="2971800" cy="21050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75" y="3435486"/>
            <a:ext cx="2844800" cy="21123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762000"/>
            <a:ext cx="2638425" cy="21050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174" y="3612157"/>
            <a:ext cx="3343275" cy="219505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89575" y="5807210"/>
            <a:ext cx="7574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এখানে কী দেখা যাচ্ছে? 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9575" y="2867025"/>
            <a:ext cx="3353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চারা রোপণ।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9200" y="3048000"/>
            <a:ext cx="2943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কন্দ রোপণ।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8271" y="5514822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চারা রোপণ।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76812" y="5837987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পরিচর্যা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0323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411" y="3581400"/>
            <a:ext cx="2619375" cy="1905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062" y="809528"/>
            <a:ext cx="3124200" cy="21622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3646539"/>
            <a:ext cx="3429000" cy="2057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769" y="609599"/>
            <a:ext cx="2934660" cy="21622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7499" y="2971799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ধান পরিপক্ব হয়েছে।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26077" y="3124200"/>
            <a:ext cx="3832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ধান কেটে নিয়ে যাচ্ছে।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7499" y="5943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ঝাড়াই করা হচ্ছে।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0600" y="59436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সংগৃহীত বীজ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48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3429000" cy="27757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990600"/>
            <a:ext cx="4114800" cy="2362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28" y="3962400"/>
            <a:ext cx="3095172" cy="1752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810000"/>
            <a:ext cx="3048000" cy="1905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9200" y="58674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ভালো বীজের বৈশিষ্ট্য।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7619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2263</TotalTime>
  <Words>172</Words>
  <Application>Microsoft Office PowerPoint</Application>
  <PresentationFormat>On-screen Show (4:3)</PresentationFormat>
  <Paragraphs>50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1_Austin</vt:lpstr>
      <vt:lpstr>Office Theme</vt:lpstr>
      <vt:lpstr>BlackTie</vt:lpstr>
      <vt:lpstr>Civic</vt:lpstr>
      <vt:lpstr>স্বাগতম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142</cp:revision>
  <dcterms:created xsi:type="dcterms:W3CDTF">2013-07-02T03:57:28Z</dcterms:created>
  <dcterms:modified xsi:type="dcterms:W3CDTF">2013-07-09T14:46:51Z</dcterms:modified>
</cp:coreProperties>
</file>