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90" r:id="rId3"/>
    <p:sldId id="291" r:id="rId4"/>
    <p:sldId id="268" r:id="rId5"/>
    <p:sldId id="274" r:id="rId6"/>
    <p:sldId id="279" r:id="rId7"/>
    <p:sldId id="280" r:id="rId8"/>
    <p:sldId id="278" r:id="rId9"/>
    <p:sldId id="292" r:id="rId10"/>
    <p:sldId id="258" r:id="rId11"/>
    <p:sldId id="264" r:id="rId12"/>
    <p:sldId id="283" r:id="rId13"/>
    <p:sldId id="293" r:id="rId14"/>
    <p:sldId id="282" r:id="rId15"/>
    <p:sldId id="284" r:id="rId16"/>
    <p:sldId id="285" r:id="rId17"/>
    <p:sldId id="288" r:id="rId18"/>
    <p:sldId id="287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69D4F-2709-40E2-906B-86F997495462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B8568-67DA-46C8-A3A8-E52CB266F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37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4F66-60FC-4F2E-86E7-889926A20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10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03F1-F95A-4ABA-8A74-9D84062F3903}" type="datetimeFigureOut">
              <a:rPr lang="en-US" smtClean="0"/>
              <a:pPr/>
              <a:t>10-07-2013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10342" y="1509480"/>
            <a:ext cx="566058" cy="12954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151738"/>
            <a:ext cx="91440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50183" y="1237338"/>
            <a:ext cx="40030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_rose.gif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286000" y="2895601"/>
            <a:ext cx="4343400" cy="325755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739390" y="379626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একইভাবে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79690" y="136160"/>
            <a:ext cx="3581400" cy="662940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404" y="227350"/>
            <a:ext cx="3429000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4521674" y="106180"/>
            <a:ext cx="4267200" cy="1371600"/>
          </a:xfrm>
          <a:prstGeom prst="cloudCallout">
            <a:avLst>
              <a:gd name="adj1" fmla="val -20493"/>
              <a:gd name="adj2" fmla="val 815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rot="18930676">
            <a:off x="6034927" y="5703422"/>
            <a:ext cx="1600200" cy="1600200"/>
            <a:chOff x="5029200" y="5029200"/>
            <a:chExt cx="1600200" cy="1600200"/>
          </a:xfrm>
        </p:grpSpPr>
        <p:sp>
          <p:nvSpPr>
            <p:cNvPr id="15" name="32-Point Star 14"/>
            <p:cNvSpPr/>
            <p:nvPr/>
          </p:nvSpPr>
          <p:spPr>
            <a:xfrm>
              <a:off x="5029200" y="5029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32-Point Star 15"/>
            <p:cNvSpPr/>
            <p:nvPr/>
          </p:nvSpPr>
          <p:spPr>
            <a:xfrm>
              <a:off x="5181600" y="5181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32-Point Star 16"/>
            <p:cNvSpPr/>
            <p:nvPr/>
          </p:nvSpPr>
          <p:spPr>
            <a:xfrm>
              <a:off x="5334000" y="5334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32-Point Star 17"/>
            <p:cNvSpPr/>
            <p:nvPr/>
          </p:nvSpPr>
          <p:spPr>
            <a:xfrm>
              <a:off x="5486400" y="5486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32-Point Star 18"/>
            <p:cNvSpPr/>
            <p:nvPr/>
          </p:nvSpPr>
          <p:spPr>
            <a:xfrm>
              <a:off x="5638800" y="56388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32-Point Star 19"/>
            <p:cNvSpPr/>
            <p:nvPr/>
          </p:nvSpPr>
          <p:spPr>
            <a:xfrm>
              <a:off x="5791200" y="5791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32-Point Star 20"/>
            <p:cNvSpPr/>
            <p:nvPr/>
          </p:nvSpPr>
          <p:spPr>
            <a:xfrm>
              <a:off x="5943600" y="5943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32-Point Star 21"/>
            <p:cNvSpPr/>
            <p:nvPr/>
          </p:nvSpPr>
          <p:spPr>
            <a:xfrm>
              <a:off x="6096000" y="6096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32-Point Star 22"/>
            <p:cNvSpPr/>
            <p:nvPr/>
          </p:nvSpPr>
          <p:spPr>
            <a:xfrm>
              <a:off x="6248400" y="6248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url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b="2442"/>
          <a:stretch>
            <a:fillRect/>
          </a:stretch>
        </p:blipFill>
        <p:spPr>
          <a:xfrm>
            <a:off x="639580" y="821960"/>
            <a:ext cx="3276600" cy="1921240"/>
          </a:xfrm>
          <a:prstGeom prst="rect">
            <a:avLst/>
          </a:prstGeom>
        </p:spPr>
      </p:pic>
      <p:pic>
        <p:nvPicPr>
          <p:cNvPr id="26" name="Picture 25" descr="1692172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10116" r="34559"/>
          <a:stretch>
            <a:fillRect/>
          </a:stretch>
        </p:blipFill>
        <p:spPr>
          <a:xfrm>
            <a:off x="624114" y="2822276"/>
            <a:ext cx="3276600" cy="1978324"/>
          </a:xfrm>
          <a:prstGeom prst="rect">
            <a:avLst/>
          </a:prstGeom>
        </p:spPr>
      </p:pic>
      <p:pic>
        <p:nvPicPr>
          <p:cNvPr id="27" name="Picture 26" descr="gazisaladin_1329047179_1-2009447675_1_FS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162" t="3386" r="4878" b="10643"/>
          <a:stretch>
            <a:fillRect/>
          </a:stretch>
        </p:blipFill>
        <p:spPr>
          <a:xfrm>
            <a:off x="609600" y="4859049"/>
            <a:ext cx="3276600" cy="184655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54380" y="191999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মাতৃভাষায়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29" name="Oval 28"/>
          <p:cNvSpPr/>
          <p:nvPr/>
        </p:nvSpPr>
        <p:spPr>
          <a:xfrm>
            <a:off x="4388370" y="2127778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73380" y="4004048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 animBg="1"/>
      <p:bldP spid="9" grpId="0" animBg="1"/>
      <p:bldP spid="28" grpId="0"/>
      <p:bldP spid="2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690" y="136160"/>
            <a:ext cx="3581400" cy="662940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404" y="227350"/>
            <a:ext cx="3429000" cy="7632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4506684" y="61508"/>
            <a:ext cx="4267200" cy="1371600"/>
          </a:xfrm>
          <a:prstGeom prst="cloudCallout">
            <a:avLst>
              <a:gd name="adj1" fmla="val -20493"/>
              <a:gd name="adj2" fmla="val 815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8930676">
            <a:off x="5955654" y="5850942"/>
            <a:ext cx="1600200" cy="1600200"/>
            <a:chOff x="5029200" y="5029200"/>
            <a:chExt cx="1600200" cy="1600200"/>
          </a:xfrm>
        </p:grpSpPr>
        <p:sp>
          <p:nvSpPr>
            <p:cNvPr id="17" name="32-Point Star 16"/>
            <p:cNvSpPr/>
            <p:nvPr/>
          </p:nvSpPr>
          <p:spPr>
            <a:xfrm>
              <a:off x="5029200" y="5029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32-Point Star 17"/>
            <p:cNvSpPr/>
            <p:nvPr/>
          </p:nvSpPr>
          <p:spPr>
            <a:xfrm>
              <a:off x="5181600" y="5181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32-Point Star 18"/>
            <p:cNvSpPr/>
            <p:nvPr/>
          </p:nvSpPr>
          <p:spPr>
            <a:xfrm>
              <a:off x="5334000" y="5334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32-Point Star 19"/>
            <p:cNvSpPr/>
            <p:nvPr/>
          </p:nvSpPr>
          <p:spPr>
            <a:xfrm>
              <a:off x="5486400" y="5486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32-Point Star 20"/>
            <p:cNvSpPr/>
            <p:nvPr/>
          </p:nvSpPr>
          <p:spPr>
            <a:xfrm>
              <a:off x="5638800" y="56388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32-Point Star 21"/>
            <p:cNvSpPr/>
            <p:nvPr/>
          </p:nvSpPr>
          <p:spPr>
            <a:xfrm>
              <a:off x="5791200" y="5791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32-Point Star 22"/>
            <p:cNvSpPr/>
            <p:nvPr/>
          </p:nvSpPr>
          <p:spPr>
            <a:xfrm>
              <a:off x="5943600" y="5943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32-Point Star 23"/>
            <p:cNvSpPr/>
            <p:nvPr/>
          </p:nvSpPr>
          <p:spPr>
            <a:xfrm>
              <a:off x="6096000" y="6096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32-Point Star 24"/>
            <p:cNvSpPr/>
            <p:nvPr/>
          </p:nvSpPr>
          <p:spPr>
            <a:xfrm>
              <a:off x="6248400" y="6248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169217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b="27551"/>
          <a:stretch>
            <a:fillRect/>
          </a:stretch>
        </p:blipFill>
        <p:spPr>
          <a:xfrm>
            <a:off x="587920" y="2979499"/>
            <a:ext cx="3374479" cy="1833591"/>
          </a:xfrm>
          <a:prstGeom prst="rect">
            <a:avLst/>
          </a:prstGeom>
        </p:spPr>
      </p:pic>
      <p:pic>
        <p:nvPicPr>
          <p:cNvPr id="27" name="Picture 26" descr="gazisaladin_1329047179_1-2009447675_1_FS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7352" b="22408"/>
          <a:stretch>
            <a:fillRect/>
          </a:stretch>
        </p:blipFill>
        <p:spPr>
          <a:xfrm>
            <a:off x="609600" y="4872339"/>
            <a:ext cx="3352800" cy="184700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94610" y="1038068"/>
            <a:ext cx="3352800" cy="1903752"/>
            <a:chOff x="609600" y="839449"/>
            <a:chExt cx="3352800" cy="1903752"/>
          </a:xfrm>
        </p:grpSpPr>
        <p:sp>
          <p:nvSpPr>
            <p:cNvPr id="29" name="Rectangle 28"/>
            <p:cNvSpPr/>
            <p:nvPr/>
          </p:nvSpPr>
          <p:spPr>
            <a:xfrm>
              <a:off x="609600" y="839449"/>
              <a:ext cx="3352800" cy="19037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ur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847403"/>
              <a:ext cx="2374410" cy="186456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1" name="TextBox 30"/>
          <p:cNvSpPr txBox="1"/>
          <p:nvPr/>
        </p:nvSpPr>
        <p:spPr>
          <a:xfrm>
            <a:off x="4807860" y="1833774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4441850" y="2041562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92870" y="3610936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সামর্থ্য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4426860" y="3818724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31" grpId="0"/>
      <p:bldP spid="32" grpId="0" animBg="1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2-Point Star 26"/>
          <p:cNvSpPr/>
          <p:nvPr/>
        </p:nvSpPr>
        <p:spPr>
          <a:xfrm>
            <a:off x="3217025" y="2212760"/>
            <a:ext cx="2743200" cy="2514600"/>
          </a:xfrm>
          <a:prstGeom prst="star32">
            <a:avLst>
              <a:gd name="adj" fmla="val 34341"/>
            </a:avLst>
          </a:prstGeom>
          <a:solidFill>
            <a:srgbClr val="00206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9" name="Sun 28"/>
          <p:cNvSpPr/>
          <p:nvPr/>
        </p:nvSpPr>
        <p:spPr>
          <a:xfrm>
            <a:off x="3465025" y="446310"/>
            <a:ext cx="2209800" cy="1981200"/>
          </a:xfrm>
          <a:prstGeom prst="sun">
            <a:avLst>
              <a:gd name="adj" fmla="val 12500"/>
            </a:avLst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0" name="Sun 29"/>
          <p:cNvSpPr/>
          <p:nvPr/>
        </p:nvSpPr>
        <p:spPr>
          <a:xfrm>
            <a:off x="6005286" y="2365824"/>
            <a:ext cx="2209800" cy="1981200"/>
          </a:xfrm>
          <a:prstGeom prst="sun">
            <a:avLst>
              <a:gd name="adj" fmla="val 12500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2" name="Sun 31"/>
          <p:cNvSpPr/>
          <p:nvPr/>
        </p:nvSpPr>
        <p:spPr>
          <a:xfrm>
            <a:off x="914400" y="2335070"/>
            <a:ext cx="2209800" cy="1981200"/>
          </a:xfrm>
          <a:prstGeom prst="sun">
            <a:avLst>
              <a:gd name="adj" fmla="val 12500"/>
            </a:avLst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3" name="Sun 32"/>
          <p:cNvSpPr/>
          <p:nvPr/>
        </p:nvSpPr>
        <p:spPr>
          <a:xfrm>
            <a:off x="3490210" y="4603230"/>
            <a:ext cx="2209800" cy="1981200"/>
          </a:xfrm>
          <a:prstGeom prst="sun">
            <a:avLst>
              <a:gd name="adj" fmla="val 12500"/>
            </a:avLst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rgbClr val="FFCCCC"/>
              </a:gs>
              <a:gs pos="0">
                <a:srgbClr val="99FF99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gradFill flip="none" rotWithShape="1">
                  <a:gsLst>
                    <a:gs pos="0">
                      <a:srgbClr val="CCCCFF"/>
                    </a:gs>
                    <a:gs pos="17999">
                      <a:srgbClr val="FFFF00"/>
                    </a:gs>
                    <a:gs pos="36000">
                      <a:srgbClr val="FF0000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  <a:tileRect/>
                </a:gradFill>
              </a:rPr>
              <a:t> </a:t>
            </a:r>
            <a:endParaRPr lang="en-US" dirty="0">
              <a:gradFill flip="none" rotWithShape="1">
                <a:gsLst>
                  <a:gs pos="0">
                    <a:srgbClr val="CCCCFF"/>
                  </a:gs>
                  <a:gs pos="17999">
                    <a:srgbClr val="FFFF00"/>
                  </a:gs>
                  <a:gs pos="36000">
                    <a:srgbClr val="FF0000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534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53400" y="3048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34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9906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810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প্রশ্নগুলোর উত্তর বলঃ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19812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সামাজিক অধিকারগুলোর নাম বল।</a:t>
            </a:r>
          </a:p>
          <a:p>
            <a:pPr>
              <a:buFont typeface="Wingdings" pitchFamily="2" charset="2"/>
              <a:buChar char="Ø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‘নিজ নিজ ভাষায় কথা বলা নাগরিকের মৌলিক অধিকার’-তুমি কি একমত? তোমার স্বপক্ষে দুটি যুক্তি বল।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url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b="2442"/>
          <a:stretch>
            <a:fillRect/>
          </a:stretch>
        </p:blipFill>
        <p:spPr>
          <a:xfrm>
            <a:off x="6629400" y="304800"/>
            <a:ext cx="2286000" cy="1340400"/>
          </a:xfrm>
          <a:prstGeom prst="rect">
            <a:avLst/>
          </a:prstGeom>
        </p:spPr>
      </p:pic>
      <p:pic>
        <p:nvPicPr>
          <p:cNvPr id="20" name="Picture 19" descr="1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b="7143"/>
          <a:stretch>
            <a:fillRect/>
          </a:stretch>
        </p:blipFill>
        <p:spPr>
          <a:xfrm>
            <a:off x="228600" y="5181600"/>
            <a:ext cx="2377440" cy="1471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872616" y="158250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2031" y="690720"/>
            <a:ext cx="22333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12488" y="3308556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২১  </a:t>
            </a:r>
            <a:endParaRPr lang="en-US" sz="4400" dirty="0"/>
          </a:p>
        </p:txBody>
      </p:sp>
      <p:sp>
        <p:nvSpPr>
          <p:cNvPr id="30" name="Rectangle 29"/>
          <p:cNvSpPr/>
          <p:nvPr/>
        </p:nvSpPr>
        <p:spPr>
          <a:xfrm>
            <a:off x="4831834" y="1910158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12-Point Star 51"/>
          <p:cNvSpPr/>
          <p:nvPr/>
        </p:nvSpPr>
        <p:spPr>
          <a:xfrm>
            <a:off x="943428" y="5410200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12-Point Star 89"/>
          <p:cNvSpPr/>
          <p:nvPr/>
        </p:nvSpPr>
        <p:spPr>
          <a:xfrm>
            <a:off x="1905000" y="5424714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12-Point Star 90"/>
          <p:cNvSpPr/>
          <p:nvPr/>
        </p:nvSpPr>
        <p:spPr>
          <a:xfrm>
            <a:off x="2866572" y="5439228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12-Point Star 91"/>
          <p:cNvSpPr/>
          <p:nvPr/>
        </p:nvSpPr>
        <p:spPr>
          <a:xfrm>
            <a:off x="3828144" y="5453742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12-Point Star 92"/>
          <p:cNvSpPr/>
          <p:nvPr/>
        </p:nvSpPr>
        <p:spPr>
          <a:xfrm>
            <a:off x="4789716" y="5468256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12-Point Star 93"/>
          <p:cNvSpPr/>
          <p:nvPr/>
        </p:nvSpPr>
        <p:spPr>
          <a:xfrm>
            <a:off x="5751288" y="5482770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12-Point Star 94"/>
          <p:cNvSpPr/>
          <p:nvPr/>
        </p:nvSpPr>
        <p:spPr>
          <a:xfrm>
            <a:off x="6712860" y="5497284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12-Point Star 95"/>
          <p:cNvSpPr/>
          <p:nvPr/>
        </p:nvSpPr>
        <p:spPr>
          <a:xfrm>
            <a:off x="7674432" y="5511798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AM_813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93580" y="277584"/>
            <a:ext cx="1905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872616" y="73938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3867" y="-152400"/>
            <a:ext cx="2409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33605" y="159655"/>
            <a:ext cx="2271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৭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394" y="3776812"/>
            <a:ext cx="8835576" cy="29238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মাতৃভাষার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34975" indent="-434975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7" name="Picture 6" descr="1692172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10116" r="34964"/>
          <a:stretch>
            <a:fillRect/>
          </a:stretch>
        </p:blipFill>
        <p:spPr>
          <a:xfrm>
            <a:off x="2362200" y="1050159"/>
            <a:ext cx="4235970" cy="2576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872616" y="813265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766" y="-122064"/>
            <a:ext cx="29065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24512" y="108871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194" y="5983069"/>
            <a:ext cx="822960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65138" indent="-465138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 descr="gazisaladin_1329047179_1-2009447675_1_FS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162" t="3386" r="4878" b="10643"/>
          <a:stretch>
            <a:fillRect/>
          </a:stretch>
        </p:blipFill>
        <p:spPr>
          <a:xfrm>
            <a:off x="914400" y="1277649"/>
            <a:ext cx="3276600" cy="1846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5486400" y="1219200"/>
            <a:ext cx="3352800" cy="1903752"/>
            <a:chOff x="609600" y="839449"/>
            <a:chExt cx="3352800" cy="1903752"/>
          </a:xfrm>
        </p:grpSpPr>
        <p:sp>
          <p:nvSpPr>
            <p:cNvPr id="16" name="Rectangle 15"/>
            <p:cNvSpPr/>
            <p:nvPr/>
          </p:nvSpPr>
          <p:spPr>
            <a:xfrm>
              <a:off x="609600" y="839449"/>
              <a:ext cx="3352800" cy="19037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ur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847403"/>
              <a:ext cx="2374410" cy="186456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8" name="Picture 17" descr="169217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b="11790"/>
          <a:stretch>
            <a:fillRect/>
          </a:stretch>
        </p:blipFill>
        <p:spPr>
          <a:xfrm>
            <a:off x="5485924" y="3458980"/>
            <a:ext cx="3338286" cy="1961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11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b="7143"/>
          <a:stretch>
            <a:fillRect/>
          </a:stretch>
        </p:blipFill>
        <p:spPr>
          <a:xfrm>
            <a:off x="945630" y="3475220"/>
            <a:ext cx="3200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96120" y="1827550"/>
            <a:ext cx="60960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829330" y="1890010"/>
            <a:ext cx="60960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213610" y="4094309"/>
            <a:ext cx="60960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5610" y="4023610"/>
            <a:ext cx="60960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</a:t>
            </a:r>
            <a:endParaRPr lang="en-US" sz="36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872616" y="1585883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72235" y="694096"/>
            <a:ext cx="27222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কাকী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06879" y="881489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M_7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84376"/>
            <a:ext cx="1524000" cy="1066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180" y="2286000"/>
            <a:ext cx="894787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62600" y="4603230"/>
            <a:ext cx="821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87190" y="5274040"/>
            <a:ext cx="944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86790" y="3871210"/>
            <a:ext cx="944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336779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483900" y="409856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475563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endParaRPr lang="en-US" sz="36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872616" y="95174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44371" y="59960"/>
            <a:ext cx="25779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750" y="4572000"/>
            <a:ext cx="8479974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4288" indent="-14288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14288" indent="-14288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33530" y="1445300"/>
            <a:ext cx="8229600" cy="2514600"/>
            <a:chOff x="381000" y="1295400"/>
            <a:chExt cx="8229600" cy="2514600"/>
          </a:xfrm>
        </p:grpSpPr>
        <p:grpSp>
          <p:nvGrpSpPr>
            <p:cNvPr id="35" name="Group 34"/>
            <p:cNvGrpSpPr/>
            <p:nvPr/>
          </p:nvGrpSpPr>
          <p:grpSpPr>
            <a:xfrm>
              <a:off x="762000" y="1371600"/>
              <a:ext cx="7527560" cy="2378440"/>
              <a:chOff x="778240" y="1219200"/>
              <a:chExt cx="7527560" cy="237844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687640" y="2378440"/>
                <a:ext cx="5675030" cy="1219200"/>
                <a:chOff x="1687640" y="2378440"/>
                <a:chExt cx="5675030" cy="1219200"/>
              </a:xfrm>
            </p:grpSpPr>
            <p:pic>
              <p:nvPicPr>
                <p:cNvPr id="18" name="Picture 17" descr="10.jpg"/>
                <p:cNvPicPr>
                  <a:picLocks noChangeAspect="1"/>
                </p:cNvPicPr>
                <p:nvPr/>
              </p:nvPicPr>
              <p:blipFill>
                <a:blip r:embed="rId2" cstate="print">
                  <a:lum contrast="20000"/>
                </a:blip>
                <a:stretch>
                  <a:fillRect/>
                </a:stretch>
              </p:blipFill>
              <p:spPr>
                <a:xfrm>
                  <a:off x="3628870" y="2378440"/>
                  <a:ext cx="1828800" cy="12192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1" name="Picture 20" descr="gazisaladin_1329047179_1-2009447675_1_FS.jpg"/>
                <p:cNvPicPr>
                  <a:picLocks noChangeAspect="1"/>
                </p:cNvPicPr>
                <p:nvPr/>
              </p:nvPicPr>
              <p:blipFill>
                <a:blip r:embed="rId3" cstate="print">
                  <a:lum contrast="30000"/>
                </a:blip>
                <a:srcRect b="15471"/>
                <a:stretch>
                  <a:fillRect/>
                </a:stretch>
              </p:blipFill>
              <p:spPr>
                <a:xfrm>
                  <a:off x="1687640" y="2438400"/>
                  <a:ext cx="1828800" cy="1014480"/>
                </a:xfrm>
                <a:prstGeom prst="rect">
                  <a:avLst/>
                </a:prstGeom>
              </p:spPr>
            </p:pic>
            <p:pic>
              <p:nvPicPr>
                <p:cNvPr id="31" name="Picture 30" descr="url.jpg"/>
                <p:cNvPicPr>
                  <a:picLocks noChangeAspect="1"/>
                </p:cNvPicPr>
                <p:nvPr/>
              </p:nvPicPr>
              <p:blipFill>
                <a:blip r:embed="rId4" cstate="print">
                  <a:lum contrast="30000"/>
                </a:blip>
                <a:srcRect l="18879" t="12744" b="24869"/>
                <a:stretch>
                  <a:fillRect/>
                </a:stretch>
              </p:blipFill>
              <p:spPr>
                <a:xfrm>
                  <a:off x="5533870" y="2469630"/>
                  <a:ext cx="1828800" cy="984528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778240" y="1219200"/>
                <a:ext cx="7527560" cy="1108936"/>
                <a:chOff x="0" y="1295399"/>
                <a:chExt cx="7527560" cy="1108936"/>
              </a:xfrm>
            </p:grpSpPr>
            <p:pic>
              <p:nvPicPr>
                <p:cNvPr id="22" name="Picture 21" descr="gazisaladin_1329047179_1-2009447675_1_FS.jpg"/>
                <p:cNvPicPr>
                  <a:picLocks noChangeAspect="1"/>
                </p:cNvPicPr>
                <p:nvPr/>
              </p:nvPicPr>
              <p:blipFill>
                <a:blip r:embed="rId5" cstate="print">
                  <a:lum contrast="30000"/>
                </a:blip>
                <a:srcRect t="6691" b="7120"/>
                <a:stretch>
                  <a:fillRect/>
                </a:stretch>
              </p:blipFill>
              <p:spPr>
                <a:xfrm>
                  <a:off x="3795010" y="1295399"/>
                  <a:ext cx="1828800" cy="1103352"/>
                </a:xfrm>
                <a:prstGeom prst="rect">
                  <a:avLst/>
                </a:prstGeom>
              </p:spPr>
            </p:pic>
            <p:pic>
              <p:nvPicPr>
                <p:cNvPr id="23" name="Picture 22" descr="url.jpg"/>
                <p:cNvPicPr>
                  <a:picLocks noChangeAspect="1"/>
                </p:cNvPicPr>
                <p:nvPr/>
              </p:nvPicPr>
              <p:blipFill>
                <a:blip r:embed="rId6" cstate="print">
                  <a:lum contrast="20000"/>
                </a:blip>
                <a:srcRect t="13309" b="5172"/>
                <a:stretch>
                  <a:fillRect/>
                </a:stretch>
              </p:blipFill>
              <p:spPr>
                <a:xfrm>
                  <a:off x="5698760" y="1296650"/>
                  <a:ext cx="1828800" cy="1059266"/>
                </a:xfrm>
                <a:prstGeom prst="rect">
                  <a:avLst/>
                </a:prstGeom>
              </p:spPr>
            </p:pic>
            <p:pic>
              <p:nvPicPr>
                <p:cNvPr id="30" name="Picture 29" descr="1692172.jpg"/>
                <p:cNvPicPr>
                  <a:picLocks noChangeAspect="1"/>
                </p:cNvPicPr>
                <p:nvPr/>
              </p:nvPicPr>
              <p:blipFill>
                <a:blip r:embed="rId7" cstate="screen">
                  <a:lum contrast="30000"/>
                </a:blip>
                <a:srcRect/>
                <a:stretch>
                  <a:fillRect/>
                </a:stretch>
              </p:blipFill>
              <p:spPr>
                <a:xfrm>
                  <a:off x="1905000" y="1295399"/>
                  <a:ext cx="1828800" cy="1108936"/>
                </a:xfrm>
                <a:prstGeom prst="rect">
                  <a:avLst/>
                </a:prstGeom>
              </p:spPr>
            </p:pic>
            <p:pic>
              <p:nvPicPr>
                <p:cNvPr id="32" name="Picture 31" descr="url.jpg"/>
                <p:cNvPicPr>
                  <a:picLocks noChangeAspect="1"/>
                </p:cNvPicPr>
                <p:nvPr/>
              </p:nvPicPr>
              <p:blipFill>
                <a:blip r:embed="rId8" cstate="print">
                  <a:lum contrast="20000"/>
                </a:blip>
                <a:srcRect b="2442"/>
                <a:stretch>
                  <a:fillRect/>
                </a:stretch>
              </p:blipFill>
              <p:spPr>
                <a:xfrm>
                  <a:off x="0" y="1295400"/>
                  <a:ext cx="1828800" cy="1072320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Rectangle 35"/>
            <p:cNvSpPr/>
            <p:nvPr/>
          </p:nvSpPr>
          <p:spPr>
            <a:xfrm>
              <a:off x="381000" y="1295400"/>
              <a:ext cx="8229600" cy="2514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3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86401" y="1871008"/>
            <a:ext cx="296747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কানারহাট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05829" y="2706912"/>
            <a:ext cx="40446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62428" y="7259"/>
            <a:ext cx="4343400" cy="6857998"/>
            <a:chOff x="675716" y="908310"/>
            <a:chExt cx="3172895" cy="5707002"/>
          </a:xfrm>
        </p:grpSpPr>
        <p:pic>
          <p:nvPicPr>
            <p:cNvPr id="40" name="Picture 39" descr="url.jpg"/>
            <p:cNvPicPr>
              <a:picLocks noChangeAspect="1"/>
            </p:cNvPicPr>
            <p:nvPr/>
          </p:nvPicPr>
          <p:blipFill>
            <a:blip r:embed="rId2" cstate="print">
              <a:lum bright="10000" contrast="30000"/>
            </a:blip>
            <a:stretch>
              <a:fillRect/>
            </a:stretch>
          </p:blipFill>
          <p:spPr>
            <a:xfrm>
              <a:off x="675716" y="908310"/>
              <a:ext cx="3155226" cy="1804394"/>
            </a:xfrm>
            <a:prstGeom prst="rect">
              <a:avLst/>
            </a:prstGeom>
          </p:spPr>
        </p:pic>
        <p:pic>
          <p:nvPicPr>
            <p:cNvPr id="41" name="Picture 40" descr="1692172.jp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t="9617" b="7866"/>
            <a:stretch>
              <a:fillRect/>
            </a:stretch>
          </p:blipFill>
          <p:spPr>
            <a:xfrm>
              <a:off x="700790" y="2743201"/>
              <a:ext cx="3147821" cy="1948120"/>
            </a:xfrm>
            <a:prstGeom prst="rect">
              <a:avLst/>
            </a:prstGeom>
          </p:spPr>
        </p:pic>
        <p:pic>
          <p:nvPicPr>
            <p:cNvPr id="42" name="Picture 41" descr="gazisaladin_1329047179_1-2009447675_1_FS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rcRect t="6691" b="7120"/>
            <a:stretch>
              <a:fillRect/>
            </a:stretch>
          </p:blipFill>
          <p:spPr>
            <a:xfrm>
              <a:off x="711819" y="4728029"/>
              <a:ext cx="3128161" cy="1887283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35714" y="2749689"/>
            <a:ext cx="5556329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5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পৃষ্ঠা-2১</a:t>
            </a:r>
          </a:p>
          <a:p>
            <a:pPr algn="ctr"/>
            <a:r>
              <a:rPr lang="en-US" sz="36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৪৫ </a:t>
            </a:r>
            <a:r>
              <a:rPr lang="en-US" sz="36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spc="150" dirty="0" smtClean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486228"/>
            <a:ext cx="566058" cy="129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8477" y="540662"/>
            <a:ext cx="19639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0" y="1755255"/>
            <a:ext cx="5067300" cy="33337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872616" y="148714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0785" y="563380"/>
            <a:ext cx="25058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3646" t="22917" r="43558" b="33334"/>
          <a:stretch>
            <a:fillRect/>
          </a:stretch>
        </p:blipFill>
        <p:spPr bwMode="auto">
          <a:xfrm>
            <a:off x="2819400" y="241966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3758442" y="1646420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spc="1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5016500"/>
          <a:ext cx="914400" cy="762000"/>
        </p:xfrm>
        <a:graphic>
          <a:graphicData uri="http://schemas.openxmlformats.org/presentationml/2006/ole">
            <p:oleObj spid="_x0000_s2050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b="5768"/>
          <a:stretch>
            <a:fillRect/>
          </a:stretch>
        </p:blipFill>
        <p:spPr>
          <a:xfrm>
            <a:off x="87419" y="199572"/>
            <a:ext cx="4426527" cy="305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6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583219" y="3494316"/>
            <a:ext cx="4426527" cy="32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87417" y="3448596"/>
            <a:ext cx="4426527" cy="32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5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4659417" y="141516"/>
            <a:ext cx="4426527" cy="32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6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4-Point Star 8"/>
          <p:cNvSpPr/>
          <p:nvPr/>
        </p:nvSpPr>
        <p:spPr>
          <a:xfrm>
            <a:off x="3581400" y="4107528"/>
            <a:ext cx="2133600" cy="1981200"/>
          </a:xfrm>
          <a:prstGeom prst="star24">
            <a:avLst/>
          </a:prstGeom>
          <a:blipFill>
            <a:blip r:embed="rId2" cstate="print">
              <a:lum contrast="20000"/>
            </a:blip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872616" y="1528423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3864" y="707568"/>
            <a:ext cx="27382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ষোষণা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849407">
            <a:off x="1702716" y="2465309"/>
            <a:ext cx="5486400" cy="120032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872616" y="1528423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25232" y="636636"/>
            <a:ext cx="2295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4426" y="2667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930" y="3439434"/>
            <a:ext cx="8211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?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93713" indent="-493713" algn="just">
              <a:buFont typeface="Wingdings"/>
              <a:buChar char="?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11" name="Picture 10" descr="flowers_on_vine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85272" y="3494972"/>
            <a:ext cx="4914900" cy="561975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9457" y="1777426"/>
            <a:ext cx="28103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7200" b="1" spc="150" dirty="0" err="1" smtClean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7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7200" b="1" spc="150" dirty="0" smtClean="0">
              <a:ln w="11430"/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5185" y="3301426"/>
            <a:ext cx="25683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২0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066800" y="835753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graphics-flowers-53176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9613" y="4485002"/>
            <a:ext cx="1885015" cy="1981114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8092" y="136160"/>
            <a:ext cx="3581400" cy="662940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4292" y="227350"/>
            <a:ext cx="3429000" cy="533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4506684" y="123372"/>
            <a:ext cx="4267200" cy="1371600"/>
          </a:xfrm>
          <a:prstGeom prst="cloudCallout">
            <a:avLst>
              <a:gd name="adj1" fmla="val -20493"/>
              <a:gd name="adj2" fmla="val 815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32-Point Star 45"/>
          <p:cNvSpPr/>
          <p:nvPr/>
        </p:nvSpPr>
        <p:spPr>
          <a:xfrm>
            <a:off x="4648200" y="6346368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5181600" y="6339114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32-Point Star 47"/>
          <p:cNvSpPr/>
          <p:nvPr/>
        </p:nvSpPr>
        <p:spPr>
          <a:xfrm>
            <a:off x="5715000" y="633186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32-Point Star 48"/>
          <p:cNvSpPr/>
          <p:nvPr/>
        </p:nvSpPr>
        <p:spPr>
          <a:xfrm>
            <a:off x="6248400" y="6324606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32-Point Star 49"/>
          <p:cNvSpPr/>
          <p:nvPr/>
        </p:nvSpPr>
        <p:spPr>
          <a:xfrm>
            <a:off x="6781800" y="6317352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32-Point Star 50"/>
          <p:cNvSpPr/>
          <p:nvPr/>
        </p:nvSpPr>
        <p:spPr>
          <a:xfrm>
            <a:off x="7315200" y="6310098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32-Point Star 51"/>
          <p:cNvSpPr/>
          <p:nvPr/>
        </p:nvSpPr>
        <p:spPr>
          <a:xfrm>
            <a:off x="7848600" y="6302844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32-Point Star 52"/>
          <p:cNvSpPr/>
          <p:nvPr/>
        </p:nvSpPr>
        <p:spPr>
          <a:xfrm>
            <a:off x="8382000" y="6295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url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9113" b="11909"/>
          <a:stretch>
            <a:fillRect/>
          </a:stretch>
        </p:blipFill>
        <p:spPr>
          <a:xfrm>
            <a:off x="504670" y="850988"/>
            <a:ext cx="3347699" cy="1981200"/>
          </a:xfrm>
          <a:prstGeom prst="rect">
            <a:avLst/>
          </a:prstGeom>
        </p:spPr>
      </p:pic>
      <p:pic>
        <p:nvPicPr>
          <p:cNvPr id="26" name="Picture 25" descr="169217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b="11790"/>
          <a:stretch>
            <a:fillRect/>
          </a:stretch>
        </p:blipFill>
        <p:spPr>
          <a:xfrm>
            <a:off x="504671" y="2883656"/>
            <a:ext cx="3338286" cy="1961914"/>
          </a:xfrm>
          <a:prstGeom prst="rect">
            <a:avLst/>
          </a:prstGeom>
        </p:spPr>
      </p:pic>
      <p:pic>
        <p:nvPicPr>
          <p:cNvPr id="27" name="Picture 26" descr="gazisaladin_1329047179_1-2009447675_1_FS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 b="15471"/>
          <a:stretch>
            <a:fillRect/>
          </a:stretch>
        </p:blipFill>
        <p:spPr>
          <a:xfrm>
            <a:off x="517154" y="4891790"/>
            <a:ext cx="3296774" cy="1828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06910" y="2173308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29" name="Oval 28"/>
          <p:cNvSpPr/>
          <p:nvPr/>
        </p:nvSpPr>
        <p:spPr>
          <a:xfrm>
            <a:off x="4340900" y="2381096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691920" y="429524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4325910" y="4503028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28" grpId="0"/>
      <p:bldP spid="29" grpId="0" animBg="1"/>
      <p:bldP spid="31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690" y="136160"/>
            <a:ext cx="3581400" cy="6629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404" y="227350"/>
            <a:ext cx="3429000" cy="533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4506684" y="123372"/>
            <a:ext cx="4267200" cy="1371600"/>
          </a:xfrm>
          <a:prstGeom prst="cloudCallout">
            <a:avLst>
              <a:gd name="adj1" fmla="val -20493"/>
              <a:gd name="adj2" fmla="val 815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37"/>
          <p:cNvGrpSpPr/>
          <p:nvPr/>
        </p:nvGrpSpPr>
        <p:grpSpPr>
          <a:xfrm rot="18930676">
            <a:off x="5976871" y="5734652"/>
            <a:ext cx="1600200" cy="1600200"/>
            <a:chOff x="5029200" y="5029200"/>
            <a:chExt cx="1600200" cy="1600200"/>
          </a:xfrm>
        </p:grpSpPr>
        <p:sp>
          <p:nvSpPr>
            <p:cNvPr id="39" name="32-Point Star 38"/>
            <p:cNvSpPr/>
            <p:nvPr/>
          </p:nvSpPr>
          <p:spPr>
            <a:xfrm>
              <a:off x="5029200" y="5029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32-Point Star 39"/>
            <p:cNvSpPr/>
            <p:nvPr/>
          </p:nvSpPr>
          <p:spPr>
            <a:xfrm>
              <a:off x="5181600" y="5181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32-Point Star 40"/>
            <p:cNvSpPr/>
            <p:nvPr/>
          </p:nvSpPr>
          <p:spPr>
            <a:xfrm>
              <a:off x="5334000" y="5334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32-Point Star 41"/>
            <p:cNvSpPr/>
            <p:nvPr/>
          </p:nvSpPr>
          <p:spPr>
            <a:xfrm>
              <a:off x="5486400" y="5486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32-Point Star 42"/>
            <p:cNvSpPr/>
            <p:nvPr/>
          </p:nvSpPr>
          <p:spPr>
            <a:xfrm>
              <a:off x="5638800" y="56388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32-Point Star 43"/>
            <p:cNvSpPr/>
            <p:nvPr/>
          </p:nvSpPr>
          <p:spPr>
            <a:xfrm>
              <a:off x="5791200" y="5791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32-Point Star 44"/>
            <p:cNvSpPr/>
            <p:nvPr/>
          </p:nvSpPr>
          <p:spPr>
            <a:xfrm>
              <a:off x="5943600" y="5943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32-Point Star 45"/>
            <p:cNvSpPr/>
            <p:nvPr/>
          </p:nvSpPr>
          <p:spPr>
            <a:xfrm>
              <a:off x="6096000" y="6096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32-Point Star 46"/>
            <p:cNvSpPr/>
            <p:nvPr/>
          </p:nvSpPr>
          <p:spPr>
            <a:xfrm>
              <a:off x="6248400" y="6248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 descr="url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19857" y="907308"/>
            <a:ext cx="3291840" cy="1828800"/>
          </a:xfrm>
          <a:prstGeom prst="rect">
            <a:avLst/>
          </a:prstGeom>
        </p:spPr>
      </p:pic>
      <p:pic>
        <p:nvPicPr>
          <p:cNvPr id="23" name="Picture 22" descr="1692172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627566" y="2889478"/>
            <a:ext cx="3291840" cy="1828800"/>
          </a:xfrm>
          <a:prstGeom prst="rect">
            <a:avLst/>
          </a:prstGeom>
        </p:spPr>
      </p:pic>
      <p:pic>
        <p:nvPicPr>
          <p:cNvPr id="24" name="Picture 23" descr="gazisaladin_1329047179_1-2009447675_1_FS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627090" y="4863883"/>
            <a:ext cx="3291840" cy="18287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61940" y="193623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26" name="Oval 25"/>
          <p:cNvSpPr/>
          <p:nvPr/>
        </p:nvSpPr>
        <p:spPr>
          <a:xfrm>
            <a:off x="4340900" y="2144018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634450" y="3339322"/>
            <a:ext cx="4203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নাগরিকগণ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28" name="Oval 27"/>
          <p:cNvSpPr/>
          <p:nvPr/>
        </p:nvSpPr>
        <p:spPr>
          <a:xfrm>
            <a:off x="4343390" y="3547110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5" grpId="0"/>
      <p:bldP spid="26" grpId="0" animBg="1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396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308</cp:revision>
  <dcterms:created xsi:type="dcterms:W3CDTF">2013-01-19T17:04:02Z</dcterms:created>
  <dcterms:modified xsi:type="dcterms:W3CDTF">2013-07-10T08:05:12Z</dcterms:modified>
</cp:coreProperties>
</file>