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73" r:id="rId3"/>
    <p:sldId id="274" r:id="rId4"/>
    <p:sldId id="260" r:id="rId5"/>
    <p:sldId id="286" r:id="rId6"/>
    <p:sldId id="288" r:id="rId7"/>
    <p:sldId id="289" r:id="rId8"/>
    <p:sldId id="285" r:id="rId9"/>
    <p:sldId id="266" r:id="rId10"/>
    <p:sldId id="265" r:id="rId11"/>
    <p:sldId id="27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1198"/>
    <a:srgbClr val="FF0066"/>
    <a:srgbClr val="169A52"/>
    <a:srgbClr val="FF00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1A7B-1B24-41D5-B0ED-882D4498DBCD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307A-798D-43BE-B4D5-F9FA58AF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mailto:nayan00809@yahoo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images/search?q=computer+hardware+picture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43000"/>
            <a:ext cx="8610600" cy="457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তথ্য ও যোগাযোগ প্রযুক্তি</a:t>
            </a:r>
          </a:p>
          <a:p>
            <a:pPr algn="ctr"/>
            <a:r>
              <a:rPr lang="bn-BD" sz="8000" b="1" dirty="0" smtClean="0">
                <a:blipFill>
                  <a:blip r:embed="rId3"/>
                  <a:stretch>
                    <a:fillRect/>
                  </a:stretch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৬ষ্ঠ শ্রেণি</a:t>
            </a:r>
          </a:p>
          <a:p>
            <a:pPr algn="ctr"/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৪০ মিনিট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0003.gif"/>
          <p:cNvPicPr>
            <a:picLocks noChangeAspect="1"/>
          </p:cNvPicPr>
          <p:nvPr/>
        </p:nvPicPr>
        <p:blipFill>
          <a:blip r:embed="rId4" cstate="print">
            <a:lum bright="10000" contrast="40000"/>
          </a:blip>
          <a:stretch>
            <a:fillRect/>
          </a:stretch>
        </p:blipFill>
        <p:spPr>
          <a:xfrm>
            <a:off x="1600200" y="6172200"/>
            <a:ext cx="6191250" cy="381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209800"/>
            <a:ext cx="8229600" cy="3429000"/>
          </a:xfrm>
          <a:prstGeom prst="rect">
            <a:avLst/>
          </a:prstGeom>
          <a:ln w="47625" cmpd="thinThick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4800" b="1" dirty="0" smtClean="0">
                <a:solidFill>
                  <a:srgbClr val="9F1198"/>
                </a:solidFill>
                <a:latin typeface="NikoshBAN" pitchFamily="2" charset="0"/>
                <a:cs typeface="NikoshBAN" pitchFamily="2" charset="0"/>
              </a:rPr>
              <a:t>কী-বোর্ড ও মাউস ছাড়া কম্পিউটার পরিচালনা করা অসম্ভব এর পক্ষে তোমার ২ টি মতামত লিখে জমা দেবে।</a:t>
            </a:r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ction Button: Home 5">
            <a:hlinkClick r:id="" action="ppaction://hlinkshowjump?jump=endshow" highlightClick="1"/>
          </p:cNvPr>
          <p:cNvSpPr/>
          <p:nvPr/>
        </p:nvSpPr>
        <p:spPr>
          <a:xfrm>
            <a:off x="44196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 descr="flower32.gif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6200000">
            <a:off x="-2528887" y="3233737"/>
            <a:ext cx="5543550" cy="180975"/>
          </a:xfrm>
          <a:prstGeom prst="rect">
            <a:avLst/>
          </a:prstGeom>
        </p:spPr>
      </p:pic>
      <p:pic>
        <p:nvPicPr>
          <p:cNvPr id="8" name="Picture 7" descr="Flower_divider.gif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2667000" y="5800725"/>
            <a:ext cx="3762375" cy="6000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2432209"/>
            <a:ext cx="4876800" cy="221599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3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Action Button: Back or Previous 2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ction Button: Home 5">
            <a:hlinkClick r:id="" action="ppaction://hlinkshowjump?jump=endshow" highlightClick="1"/>
          </p:cNvPr>
          <p:cNvSpPr/>
          <p:nvPr/>
        </p:nvSpPr>
        <p:spPr>
          <a:xfrm>
            <a:off x="44196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 descr="0002.gif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3429000" y="5638800"/>
            <a:ext cx="2376449" cy="5774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81200" y="685800"/>
            <a:ext cx="5257800" cy="914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ব্যক্তিগত পরিচিতি</a:t>
            </a:r>
            <a:endParaRPr lang="en-US" sz="2800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1600200"/>
            <a:ext cx="6324600" cy="440120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নয়ন মনি সিকদার</a:t>
            </a:r>
            <a:endParaRPr lang="en-US" sz="4800" b="1" dirty="0" smtClean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</a:p>
          <a:p>
            <a:pPr algn="ctr"/>
            <a:r>
              <a:rPr lang="bn-BD" sz="4000" b="1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পদুয়া এ, সি, এম উচ্চ বিদ্যালয়।</a:t>
            </a:r>
            <a:endParaRPr lang="en-US" sz="4000" b="1" dirty="0" smtClean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পদুয়া, লোহাগাড়া, চট্রগ্রাম।</a:t>
            </a:r>
            <a:endParaRPr lang="en-US" sz="4000" b="1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rgbClr val="145933"/>
                </a:solidFill>
                <a:latin typeface="NikoshBAN" pitchFamily="2" charset="0"/>
                <a:cs typeface="NikoshBAN" pitchFamily="2" charset="0"/>
              </a:rPr>
              <a:t>মোবাইলঃ ০১৮১৯-৫১৩২৫৬</a:t>
            </a:r>
          </a:p>
          <a:p>
            <a:pPr algn="ctr"/>
            <a:r>
              <a:rPr lang="bn-BD" sz="3200" b="1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ই-মেইলঃ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nayan00809@yahoo.com</a:t>
            </a:r>
            <a:endParaRPr lang="bn-BD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bn-BD" sz="16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n-BD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আই-ডি :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bn-BD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Nayan Mani sikder-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79399"/>
            <a:ext cx="1295400" cy="158326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Action Button: Home 8">
            <a:hlinkClick r:id="" action="ppaction://hlinkshowjump?jump=endshow" highlightClick="1"/>
          </p:cNvPr>
          <p:cNvSpPr/>
          <p:nvPr/>
        </p:nvSpPr>
        <p:spPr>
          <a:xfrm>
            <a:off x="44196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7" descr="0002.gif"/>
          <p:cNvPicPr>
            <a:picLocks noChangeAspect="1"/>
          </p:cNvPicPr>
          <p:nvPr/>
        </p:nvPicPr>
        <p:blipFill>
          <a:blip r:embed="rId4" cstate="print">
            <a:lum contrast="40000"/>
          </a:blip>
          <a:stretch>
            <a:fillRect/>
          </a:stretch>
        </p:blipFill>
        <p:spPr>
          <a:xfrm>
            <a:off x="3733800" y="6096000"/>
            <a:ext cx="2376449" cy="5774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2766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67271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যন্ত্রগুলোর নাম বল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Action Button: Back or Previous 20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Action Button: Forward or Next 21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813" y="990600"/>
            <a:ext cx="4490787" cy="21738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5" name="Picture 14" descr="the computer hardware ...">
            <a:hlinkClick r:id="rId3" tooltip="&quot;the computer hardware ...&quot;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914400"/>
            <a:ext cx="3464643" cy="23116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" name="Picture 1" descr="C:\Users\User\Desktop\New folder (2)\Nikon_P50_3qt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886200"/>
            <a:ext cx="3505199" cy="263747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C:\Users\User\Desktop\New folder (2)\imagesll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3962400"/>
            <a:ext cx="3352800" cy="2438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6" name="TextBox 25"/>
          <p:cNvSpPr txBox="1"/>
          <p:nvPr/>
        </p:nvSpPr>
        <p:spPr>
          <a:xfrm>
            <a:off x="5638800" y="33528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মাউস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3014990" y="499619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ডিজিটাল ক্যামেরা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3929390" y="499619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স্ক্যানার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838200"/>
            <a:ext cx="8534400" cy="5105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কম্পিউটারের ইনপুট ডিভাইস পরিচিতি ও ব্যবহার</a:t>
            </a:r>
          </a:p>
          <a:p>
            <a:pPr algn="ctr"/>
            <a:r>
              <a:rPr lang="bn-BD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blipFill>
                <a:blip r:embed="rId2"/>
                <a:stretch>
                  <a:fillRect/>
                </a:stretch>
              </a:blip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অধ্যায়ঃ ২ (তথ্য ও যোগাযোগ প্রযুক্তি সংশ্লিষ্ট যন্ত্রপাতি)</a:t>
            </a:r>
          </a:p>
          <a:p>
            <a:pPr algn="ctr"/>
            <a:endParaRPr lang="bn-BD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পৃষ্ঠাঃ ২২-২৩</a:t>
            </a:r>
            <a:endParaRPr lang="en-US" sz="44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Action Button: Back or Previous 2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ction Button: Home 4">
            <a:hlinkClick r:id="" action="ppaction://hlinkshowjump?jump=endshow" highlightClick="1"/>
          </p:cNvPr>
          <p:cNvSpPr/>
          <p:nvPr/>
        </p:nvSpPr>
        <p:spPr>
          <a:xfrm>
            <a:off x="44958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447800"/>
            <a:ext cx="8763000" cy="4495800"/>
          </a:xfrm>
          <a:prstGeom prst="rect">
            <a:avLst/>
          </a:prstGeom>
          <a:ln w="47625" cmpd="thinThick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শিক্ষার্থীরা-</a:t>
            </a:r>
          </a:p>
          <a:p>
            <a:endParaRPr lang="bn-BD" sz="10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ইনপুট ডিভাইস কী বলতে পারবে।</a:t>
            </a:r>
            <a:endParaRPr lang="en-US" sz="40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ইনপুট ডিভাইস সম্পর্কে বর্ণনা করতে পারবে। 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ইনপুট ডিভাইসগুলোর চিত্র অংকন করতে পারবে।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51137"/>
            <a:ext cx="7620000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BD" sz="6600" b="1" dirty="0" smtClean="0">
                <a:ln/>
                <a:solidFill>
                  <a:srgbClr val="9F1198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b="1" dirty="0">
              <a:ln/>
              <a:solidFill>
                <a:srgbClr val="9F1198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ction Button: Home 5">
            <a:hlinkClick r:id="" action="ppaction://hlinkshowjump?jump=endshow" highlightClick="1"/>
          </p:cNvPr>
          <p:cNvSpPr/>
          <p:nvPr/>
        </p:nvSpPr>
        <p:spPr>
          <a:xfrm>
            <a:off x="44196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895600" y="228600"/>
            <a:ext cx="35814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গুলি </a:t>
            </a:r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দে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খিঃ</a:t>
            </a:r>
            <a:endParaRPr lang="en-US" sz="4000" b="1" dirty="0">
              <a:solidFill>
                <a:srgbClr val="66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9634" name="Picture 2" descr="C:\Users\User\Desktop\New folder (2)\images...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" y="1143000"/>
            <a:ext cx="3381375" cy="13525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9635" name="Picture 3" descr="C:\Users\User\Desktop\New folder (2)\images.jpg"/>
          <p:cNvPicPr>
            <a:picLocks noChangeAspect="1" noChangeArrowheads="1"/>
          </p:cNvPicPr>
          <p:nvPr/>
        </p:nvPicPr>
        <p:blipFill>
          <a:blip r:embed="rId3" cstate="print"/>
          <a:srcRect t="13483"/>
          <a:stretch>
            <a:fillRect/>
          </a:stretch>
        </p:blipFill>
        <p:spPr bwMode="auto">
          <a:xfrm>
            <a:off x="5410200" y="1123950"/>
            <a:ext cx="2695575" cy="14668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9636" name="Picture 4" descr="C:\Users\User\Desktop\New folder (2)\32771.jpg"/>
          <p:cNvPicPr>
            <a:picLocks noChangeAspect="1" noChangeArrowheads="1"/>
          </p:cNvPicPr>
          <p:nvPr/>
        </p:nvPicPr>
        <p:blipFill>
          <a:blip r:embed="rId4" cstate="print"/>
          <a:srcRect t="6667" b="6667"/>
          <a:stretch>
            <a:fillRect/>
          </a:stretch>
        </p:blipFill>
        <p:spPr bwMode="auto">
          <a:xfrm>
            <a:off x="228600" y="3352800"/>
            <a:ext cx="3429000" cy="2971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9637" name="Picture 5" descr="C:\Users\User\Desktop\New folder (2)\imagesoo.jpg"/>
          <p:cNvPicPr>
            <a:picLocks noChangeAspect="1" noChangeArrowheads="1"/>
          </p:cNvPicPr>
          <p:nvPr/>
        </p:nvPicPr>
        <p:blipFill>
          <a:blip r:embed="rId5" cstate="print"/>
          <a:srcRect l="3463" t="3670" r="3030" b="8257"/>
          <a:stretch>
            <a:fillRect/>
          </a:stretch>
        </p:blipFill>
        <p:spPr bwMode="auto">
          <a:xfrm>
            <a:off x="5410200" y="4343400"/>
            <a:ext cx="2057400" cy="18288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762000" y="2590800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7600" y="167640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 ও ইংরেজি লেখা  যায়।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0" y="2743201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5400" y="63494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ক্যামেরা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7400" y="612082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স্ক্যানার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39000" y="2743200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নির্দেশ ও ছবি আঁকা যায়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733800" y="4267200"/>
            <a:ext cx="16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সরাসরি ছবি টুকিয়ে দেয়া যায়।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7467600" y="4724400"/>
            <a:ext cx="160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ডকুমেন্ট ও ছবি টুকিয়ে দেয়া যায়।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19397379">
            <a:off x="977280" y="2677660"/>
            <a:ext cx="64283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কিছু ইনপুট ডিভাইস</a:t>
            </a:r>
            <a:endParaRPr lang="en-US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228600"/>
            <a:ext cx="35814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গুলি </a:t>
            </a:r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দে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খিঃ</a:t>
            </a:r>
            <a:endParaRPr lang="en-US" sz="4000" b="1" dirty="0">
              <a:solidFill>
                <a:srgbClr val="66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0658" name="Picture 2" descr="C:\Users\User\Desktop\New folder (2)\firojalam_1268982144_2-53748561-300x300-0-0_Panasonic_SDR_H40_camcorder.jpg"/>
          <p:cNvPicPr>
            <a:picLocks noChangeAspect="1" noChangeArrowheads="1"/>
          </p:cNvPicPr>
          <p:nvPr/>
        </p:nvPicPr>
        <p:blipFill>
          <a:blip r:embed="rId2" cstate="print"/>
          <a:srcRect t="18667" b="20000"/>
          <a:stretch>
            <a:fillRect/>
          </a:stretch>
        </p:blipFill>
        <p:spPr bwMode="auto">
          <a:xfrm>
            <a:off x="266700" y="1143000"/>
            <a:ext cx="2857500" cy="175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0659" name="Picture 3" descr="C:\Users\User\Desktop\New folder (2)\webcam_logitech_quickcam_messenger_oem.jpg"/>
          <p:cNvPicPr>
            <a:picLocks noChangeAspect="1" noChangeArrowheads="1"/>
          </p:cNvPicPr>
          <p:nvPr/>
        </p:nvPicPr>
        <p:blipFill>
          <a:blip r:embed="rId3" cstate="print"/>
          <a:srcRect l="4008" t="4520" b="14124"/>
          <a:stretch>
            <a:fillRect/>
          </a:stretch>
        </p:blipFill>
        <p:spPr bwMode="auto">
          <a:xfrm>
            <a:off x="5867400" y="1043377"/>
            <a:ext cx="2971800" cy="22332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0660" name="Picture 4" descr="C:\Users\User\Desktop\New folder (2)\imageshfdfgjh.jpg"/>
          <p:cNvPicPr>
            <a:picLocks noChangeAspect="1" noChangeArrowheads="1"/>
          </p:cNvPicPr>
          <p:nvPr/>
        </p:nvPicPr>
        <p:blipFill>
          <a:blip r:embed="rId4" cstate="print"/>
          <a:srcRect l="10714" r="10714"/>
          <a:stretch>
            <a:fillRect/>
          </a:stretch>
        </p:blipFill>
        <p:spPr bwMode="auto">
          <a:xfrm>
            <a:off x="609600" y="3962400"/>
            <a:ext cx="1676400" cy="2133600"/>
          </a:xfrm>
          <a:prstGeom prst="rect">
            <a:avLst/>
          </a:prstGeom>
          <a:noFill/>
        </p:spPr>
      </p:pic>
      <p:pic>
        <p:nvPicPr>
          <p:cNvPr id="9" name="Picture 7" descr="C:\Users\User\Desktop\New folder (2)\DV020_Jpg_Jumbo_270609_mounted.jpg"/>
          <p:cNvPicPr>
            <a:picLocks noChangeAspect="1" noChangeArrowheads="1"/>
          </p:cNvPicPr>
          <p:nvPr/>
        </p:nvPicPr>
        <p:blipFill>
          <a:blip r:embed="rId5" cstate="print"/>
          <a:srcRect t="7407" b="11111"/>
          <a:stretch>
            <a:fillRect/>
          </a:stretch>
        </p:blipFill>
        <p:spPr bwMode="auto">
          <a:xfrm>
            <a:off x="5105400" y="4267200"/>
            <a:ext cx="2057400" cy="16764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3400" y="29718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ভিডিও ক্যামেরা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3352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ওয়েব ক্যাম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61208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জয়স্টিক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0" y="6019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মাইক্রোফোন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5200" y="1219200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ভিডিও ঢোকানো যায়।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981200" y="4104382"/>
            <a:ext cx="16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গেম খেলা যায়।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315200" y="4572000"/>
            <a:ext cx="175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শব্দ ঢোকানো যায়।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 rot="19397379">
            <a:off x="977280" y="2780701"/>
            <a:ext cx="64283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কিছু ইনপুট ডিভাইস</a:t>
            </a:r>
            <a:endParaRPr lang="en-US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C:\Users\User\Desktop\New folder (2)\sim6a-bl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526" y="4191000"/>
            <a:ext cx="2864874" cy="2114550"/>
          </a:xfrm>
          <a:prstGeom prst="rect">
            <a:avLst/>
          </a:prstGeom>
          <a:noFill/>
        </p:spPr>
      </p:pic>
      <p:pic>
        <p:nvPicPr>
          <p:cNvPr id="71683" name="Picture 3" descr="C:\Users\User\Desktop\New folder (2)\imageshfdgh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4625" y="4267200"/>
            <a:ext cx="2466975" cy="1847850"/>
          </a:xfrm>
          <a:prstGeom prst="rect">
            <a:avLst/>
          </a:prstGeom>
          <a:noFill/>
        </p:spPr>
      </p:pic>
      <p:pic>
        <p:nvPicPr>
          <p:cNvPr id="6" name="Picture 5" descr="C:\Users\User\Desktop\New folder (2)\imagestiyu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6123" y="1076325"/>
            <a:ext cx="4103077" cy="1666875"/>
          </a:xfrm>
          <a:prstGeom prst="rect">
            <a:avLst/>
          </a:prstGeom>
          <a:noFill/>
        </p:spPr>
      </p:pic>
      <p:pic>
        <p:nvPicPr>
          <p:cNvPr id="7" name="Picture 6" descr="C:\Users\User\Desktop\New folder (2)\14c77f8f8a.jpg"/>
          <p:cNvPicPr>
            <a:picLocks noChangeAspect="1" noChangeArrowheads="1"/>
          </p:cNvPicPr>
          <p:nvPr/>
        </p:nvPicPr>
        <p:blipFill>
          <a:blip r:embed="rId5" cstate="print"/>
          <a:srcRect r="33333"/>
          <a:stretch>
            <a:fillRect/>
          </a:stretch>
        </p:blipFill>
        <p:spPr bwMode="auto">
          <a:xfrm>
            <a:off x="228600" y="990600"/>
            <a:ext cx="1905000" cy="2209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895600" y="228600"/>
            <a:ext cx="35814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গুলি </a:t>
            </a:r>
            <a:r>
              <a:rPr lang="en-US" sz="4000" b="1" dirty="0" err="1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দে</a:t>
            </a:r>
            <a:r>
              <a:rPr lang="bn-BD" sz="4000" b="1" dirty="0" smtClean="0">
                <a:solidFill>
                  <a:srgbClr val="6600FF"/>
                </a:solidFill>
                <a:latin typeface="NikoshBAN" pitchFamily="2" charset="0"/>
                <a:cs typeface="NikoshBAN" pitchFamily="2" charset="0"/>
              </a:rPr>
              <a:t>খিঃ</a:t>
            </a:r>
            <a:endParaRPr lang="en-US" sz="4000" b="1" dirty="0">
              <a:solidFill>
                <a:srgbClr val="66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8674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বারকোড রিডার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2667000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ওএমআর</a:t>
            </a:r>
            <a:endParaRPr lang="en-US" sz="6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0" y="1109008"/>
            <a:ext cx="259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গোলক ভরাট করা খাতা পড়তে পারে।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200400" y="3711476"/>
            <a:ext cx="365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যে কোন পন্য বা কার্ডের উপর যে গোপন দাগ রেখা থাকে তা পড়ার জন্য ।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76200"/>
            <a:ext cx="36576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066800"/>
            <a:ext cx="4572000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শব্দ গুলো শ্রেণি বিন্যাস করঃ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912" y="3505200"/>
            <a:ext cx="150828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অক্ষর লিখতে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20712" y="3505200"/>
            <a:ext cx="150828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ছবি আঁকতে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49512" y="3505200"/>
            <a:ext cx="150828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ছবি ঢোকাতে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502112" y="3505200"/>
            <a:ext cx="150828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গেম খেলতে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254712" y="3505200"/>
            <a:ext cx="166068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খাতা দেখতে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19050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/>
              <a:t>স্ক্যানার</a:t>
            </a:r>
            <a:endParaRPr lang="en-US" sz="40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1981200" y="1905000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/>
          </a:p>
        </p:txBody>
      </p:sp>
      <p:sp>
        <p:nvSpPr>
          <p:cNvPr id="14" name="Rectangle 13"/>
          <p:cNvSpPr/>
          <p:nvPr/>
        </p:nvSpPr>
        <p:spPr>
          <a:xfrm>
            <a:off x="34290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4000" dirty="0"/>
          </a:p>
        </p:txBody>
      </p:sp>
      <p:sp>
        <p:nvSpPr>
          <p:cNvPr id="15" name="Rectangle 14"/>
          <p:cNvSpPr/>
          <p:nvPr/>
        </p:nvSpPr>
        <p:spPr>
          <a:xfrm>
            <a:off x="5562600" y="19050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ওএমআর</a:t>
            </a:r>
            <a:endParaRPr lang="en-US" sz="3600" dirty="0"/>
          </a:p>
        </p:txBody>
      </p:sp>
      <p:sp>
        <p:nvSpPr>
          <p:cNvPr id="16" name="Rectangle 15"/>
          <p:cNvSpPr/>
          <p:nvPr/>
        </p:nvSpPr>
        <p:spPr>
          <a:xfrm>
            <a:off x="7391400" y="19050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জয়স্টিক</a:t>
            </a:r>
            <a:endParaRPr lang="en-US" sz="4000" dirty="0"/>
          </a:p>
        </p:txBody>
      </p:sp>
      <p:sp>
        <p:nvSpPr>
          <p:cNvPr id="30" name="Rounded Rectangle 29"/>
          <p:cNvSpPr/>
          <p:nvPr/>
        </p:nvSpPr>
        <p:spPr>
          <a:xfrm>
            <a:off x="228600" y="4572000"/>
            <a:ext cx="1219200" cy="220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2133600" y="4572000"/>
            <a:ext cx="1219200" cy="220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3810000" y="4572000"/>
            <a:ext cx="1219200" cy="220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5638800" y="4572000"/>
            <a:ext cx="1219200" cy="220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7315200" y="4572000"/>
            <a:ext cx="1219200" cy="220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78035E-7 L 0.37083 0.4161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5.78035E-7 L 0.0125 0.4050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5.78035E-7 L -0.375 0.4050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78035E-7 L 0.17917 0.4272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78035E-7 L -0.22083 0.4161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81200"/>
            <a:ext cx="7772400" cy="3505200"/>
          </a:xfrm>
          <a:prstGeom prst="rect">
            <a:avLst/>
          </a:prstGeom>
          <a:ln w="47625" cmpd="thinThick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indent="-914400">
              <a:buFont typeface="+mj-lt"/>
              <a:buAutoNum type="arabicPeriod"/>
            </a:pPr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 টি ইনপুট ডিভাইসের নাম বল?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মাউস দেখতে কেমন?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বারকোড কী কাজে ব্যবহার করা হয়।</a:t>
            </a:r>
          </a:p>
          <a:p>
            <a:pPr marL="914400" indent="-914400">
              <a:buFont typeface="+mj-lt"/>
              <a:buAutoNum type="arabicPeriod"/>
            </a:pPr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মাইক্রোফোন কোন ধরনের ডিভাইস।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584537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নিচের প্রশ্নগুলোর উত্তর দাও</a:t>
            </a:r>
            <a:endParaRPr lang="en-US" sz="6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Back or Previous 3">
            <a:hlinkClick r:id="" action="ppaction://hlinkshowjump?jump=previousslide" highlightClick="1"/>
          </p:cNvPr>
          <p:cNvSpPr/>
          <p:nvPr/>
        </p:nvSpPr>
        <p:spPr>
          <a:xfrm>
            <a:off x="0" y="6553200"/>
            <a:ext cx="4572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763000" y="6553200"/>
            <a:ext cx="3810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ction Button: Home 5">
            <a:hlinkClick r:id="" action="ppaction://hlinkshowjump?jump=endshow" highlightClick="1"/>
          </p:cNvPr>
          <p:cNvSpPr/>
          <p:nvPr/>
        </p:nvSpPr>
        <p:spPr>
          <a:xfrm>
            <a:off x="4419600" y="6324600"/>
            <a:ext cx="381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7" descr="flower32.gif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 rot="16200000">
            <a:off x="-2452687" y="3214688"/>
            <a:ext cx="5543550" cy="180975"/>
          </a:xfrm>
          <a:prstGeom prst="rect">
            <a:avLst/>
          </a:prstGeom>
        </p:spPr>
      </p:pic>
      <p:pic>
        <p:nvPicPr>
          <p:cNvPr id="9" name="Picture 8" descr="Flower_divider.gif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2667000" y="5715000"/>
            <a:ext cx="3762375" cy="6000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2222</TotalTime>
  <Words>248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389</cp:revision>
  <dcterms:created xsi:type="dcterms:W3CDTF">2012-11-08T03:14:01Z</dcterms:created>
  <dcterms:modified xsi:type="dcterms:W3CDTF">2013-07-11T06:55:16Z</dcterms:modified>
</cp:coreProperties>
</file>