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1" r:id="rId10"/>
    <p:sldId id="274" r:id="rId11"/>
    <p:sldId id="266" r:id="rId12"/>
    <p:sldId id="267" r:id="rId13"/>
    <p:sldId id="275" r:id="rId14"/>
    <p:sldId id="262" r:id="rId15"/>
    <p:sldId id="263" r:id="rId16"/>
    <p:sldId id="268" r:id="rId17"/>
    <p:sldId id="265" r:id="rId18"/>
    <p:sldId id="269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0782" y="6927"/>
            <a:ext cx="912864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Congratulation my dear student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" y="27708"/>
            <a:ext cx="8936182" cy="6830291"/>
            <a:chOff x="76200" y="27708"/>
            <a:chExt cx="8936182" cy="68302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7708"/>
              <a:ext cx="5181600" cy="68302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78582" y="235527"/>
              <a:ext cx="3733800" cy="535531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They build there houses on bamboo or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wooden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platforms called ‘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machang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2971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eat vegetables, maize and fish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0"/>
            <a:ext cx="9101769" cy="6733309"/>
            <a:chOff x="-1" y="-27709"/>
            <a:chExt cx="9101769" cy="63523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0782"/>
              <a:ext cx="9101769" cy="63038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-27709"/>
              <a:ext cx="6434768" cy="635230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51399"/>
            <a:ext cx="8873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 wear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lungis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women wear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thamis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sarongs and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angis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0782"/>
            <a:ext cx="9064790" cy="683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Women weave their own clothes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2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419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fond of songs, music, dances, theatre and fair.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7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3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u="sng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Traditional musical instruments used are Drums and bamboo flutes</a:t>
            </a:r>
            <a:endParaRPr lang="en-US" sz="3600" b="1" u="sng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684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7710" y="78616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Wrestling is a popular sport for them.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8"/>
            <a:ext cx="9144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             Pair</a:t>
            </a:r>
            <a:r>
              <a:rPr lang="en-US" dirty="0" smtClean="0"/>
              <a:t> </a:t>
            </a:r>
            <a:r>
              <a:rPr lang="en-US" sz="4000" b="1" dirty="0" smtClean="0"/>
              <a:t>work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564" y="2138110"/>
            <a:ext cx="9144000" cy="458587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</a:t>
            </a:r>
            <a:r>
              <a:rPr lang="en-US" sz="3600" b="1" dirty="0" smtClean="0"/>
              <a:t> tribal people (a)-------------------------their own  (b)--------------------. The platform they build their houses on is called (c)---------------------Men wear (d)---------------------. Women (e)----------------their won clothes. Their (f)--------------------food is (g)-------------------.They are fond songs, dance, music, and (h)----------------------.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)------------------------is their (j)-------------------sport.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82" y="713601"/>
            <a:ext cx="234141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Favorites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5436" y="734383"/>
            <a:ext cx="19119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wresting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6132" y="734383"/>
            <a:ext cx="133176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bugle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9964" y="724337"/>
            <a:ext cx="104082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rice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05255" y="731174"/>
            <a:ext cx="178030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staple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782" y="1491779"/>
            <a:ext cx="1447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weave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30927" y="1457142"/>
            <a:ext cx="128847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lungi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91779"/>
            <a:ext cx="211368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machang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5736" y="1457141"/>
            <a:ext cx="206432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lifestyles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0063" y="1457141"/>
            <a:ext cx="18132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follow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782" y="618942"/>
            <a:ext cx="9123218" cy="1676400"/>
            <a:chOff x="20782" y="609600"/>
            <a:chExt cx="9123218" cy="1676400"/>
          </a:xfrm>
        </p:grpSpPr>
        <p:sp>
          <p:nvSpPr>
            <p:cNvPr id="14" name="Rectangle 13"/>
            <p:cNvSpPr/>
            <p:nvPr/>
          </p:nvSpPr>
          <p:spPr>
            <a:xfrm>
              <a:off x="41564" y="2103472"/>
              <a:ext cx="9102436" cy="182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82" y="1359932"/>
              <a:ext cx="9123218" cy="1318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82" y="609600"/>
              <a:ext cx="9123218" cy="1040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03277" y="713601"/>
              <a:ext cx="240723" cy="15723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68582" y="1425855"/>
              <a:ext cx="62345" cy="67761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75163" y="734383"/>
              <a:ext cx="187037" cy="6255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57899" y="661600"/>
              <a:ext cx="232065" cy="698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30787" y="713601"/>
              <a:ext cx="74468" cy="646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37364" y="713601"/>
              <a:ext cx="188768" cy="646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33084" y="1425855"/>
              <a:ext cx="92652" cy="67761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10375" y="1425855"/>
              <a:ext cx="123825" cy="67761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25436" y="1457141"/>
              <a:ext cx="45719" cy="68096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564" y="713601"/>
              <a:ext cx="45719" cy="148113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0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3.33333E-6 L -0.24948 0.0951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3.33333E-6 L -0.3375 0.1840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-3.33333E-6 L 0.37622 0.2687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-7.40741E-7 L 0.21215 0.340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3.33333E-6 L 0.00191 0.4354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3.7037E-7 L -0.10712 0.5342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3.7037E-6 L -0.32812 0.612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59259E-6 L 0.01042 0.6893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59259E-6 L -0.25 0.7782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33333E-6 L 0.46146 0.7701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3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9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0" y="0"/>
            <a:ext cx="8991600" cy="1828800"/>
          </a:xfrm>
          <a:prstGeom prst="irregularSeal2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  <a:endParaRPr lang="en-US" sz="4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9" y="1658034"/>
            <a:ext cx="917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What is the  main occupation of the ethnic people?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0" y="2971800"/>
            <a:ext cx="911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What are the religions of these people?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0" y="4238039"/>
            <a:ext cx="911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What do the women wear?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2" y="553070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What is their staple food?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3254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occupation is Farming.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19" y="3618131"/>
            <a:ext cx="906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Hinduism, Christianity, and Buddhism.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8843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Thamis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sarong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618154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27708" y="27709"/>
            <a:ext cx="9116291" cy="1724891"/>
          </a:xfrm>
          <a:prstGeom prst="actionButtonHo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Home       work</a:t>
            </a:r>
            <a:endParaRPr lang="en-US" sz="6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458200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paragraph based on the information about ‘Ethnic’ people in Bangladesh.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information in the correct sequence as it appears in the text.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551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84582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33534"/>
            <a:ext cx="1147763" cy="82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009900" cy="2257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96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54967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306680"/>
            <a:ext cx="48768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Mafidul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293265"/>
            <a:ext cx="4419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English teacher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044279"/>
            <a:ext cx="6680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Taluksakhati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200" y="3813720"/>
            <a:ext cx="5486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Kaligonj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Lalmonir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568146"/>
            <a:ext cx="7670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Email: mofidulislam094@gmail.com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406479"/>
            <a:ext cx="762362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Mob</a:t>
            </a:r>
            <a:r>
              <a:rPr lang="en-US" sz="4400" dirty="0" smtClean="0"/>
              <a:t>: </a:t>
            </a:r>
            <a:r>
              <a:rPr lang="en-US" sz="4400" b="1" dirty="0" smtClean="0"/>
              <a:t>01717820791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68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68 4.44444E-6 L 0.63732 4.44444E-6 L 0.63732 0.9 L -0.28768 0.9 L -0.28768 4.44444E-6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4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 everybody  </a:t>
            </a:r>
            <a:endParaRPr lang="en-US" sz="8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1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76200"/>
            <a:ext cx="9067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Subject: ENGLISH FOR TODAY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143000"/>
            <a:ext cx="4191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Class: Eight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057400"/>
            <a:ext cx="3733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Date: 12-07-2013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98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4636"/>
            <a:ext cx="9144000" cy="6904841"/>
            <a:chOff x="0" y="-34636"/>
            <a:chExt cx="9144000" cy="69048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-34636"/>
              <a:ext cx="4572000" cy="684943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"/>
              <a:ext cx="5334000" cy="686327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34000" y="5526328"/>
              <a:ext cx="3810000" cy="128847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</a:rPr>
                <a:t>What do you see in the picture?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9144000" cy="6858002"/>
            <a:chOff x="0" y="-1"/>
            <a:chExt cx="9144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0782"/>
              <a:ext cx="4572000" cy="29510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-1"/>
              <a:ext cx="4572000" cy="29718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9401"/>
              <a:ext cx="9144000" cy="4038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" y="553456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pictures and talk with your partner about them</a:t>
            </a:r>
            <a:endParaRPr lang="en-US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" y="0"/>
            <a:ext cx="9067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427"/>
            <a:ext cx="9144000" cy="68580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24" y="0"/>
            <a:ext cx="90678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 name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Unit—six.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Lesson 4: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Our ethnic friend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28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637" y="76200"/>
            <a:ext cx="9144000" cy="4585871"/>
            <a:chOff x="34637" y="76200"/>
            <a:chExt cx="9144000" cy="4585871"/>
          </a:xfrm>
        </p:grpSpPr>
        <p:sp>
          <p:nvSpPr>
            <p:cNvPr id="3" name="TextBox 2"/>
            <p:cNvSpPr txBox="1"/>
            <p:nvPr/>
          </p:nvSpPr>
          <p:spPr>
            <a:xfrm>
              <a:off x="34637" y="76200"/>
              <a:ext cx="9144000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Learning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outcome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419" y="1091863"/>
              <a:ext cx="9123218" cy="144655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By the end of the lesson SS. Will be able to----------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418" y="2538413"/>
              <a:ext cx="9088581" cy="21236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Ask and answer the question.</a:t>
              </a:r>
            </a:p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Vocabulary (lounge, immigration)</a:t>
              </a:r>
            </a:p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Write short composition.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7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2" y="819834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Ethnic------of the heathen, pagan.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" y="1722473"/>
            <a:ext cx="8991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Minority-------the smaller number or part.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4" y="2667000"/>
            <a:ext cx="8991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Staple---------the principal element.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5" y="3657600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Maize--------Indian corn.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2440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Wrestling--------a struggle between two to throw each other down.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Buffalo-----------ox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819834"/>
            <a:ext cx="69757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722473"/>
            <a:ext cx="690649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667000"/>
            <a:ext cx="69757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657600"/>
            <a:ext cx="7010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782" y="4724400"/>
            <a:ext cx="9088582" cy="1200329"/>
            <a:chOff x="20782" y="4724400"/>
            <a:chExt cx="9088582" cy="1200329"/>
          </a:xfrm>
        </p:grpSpPr>
        <p:sp>
          <p:nvSpPr>
            <p:cNvPr id="13" name="Rectangle 12"/>
            <p:cNvSpPr/>
            <p:nvPr/>
          </p:nvSpPr>
          <p:spPr>
            <a:xfrm>
              <a:off x="3200400" y="4724400"/>
              <a:ext cx="5908964" cy="12003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782" y="5324564"/>
              <a:ext cx="3179618" cy="600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0" y="6096000"/>
            <a:ext cx="68233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27" y="0"/>
            <a:ext cx="9144000" cy="6858000"/>
            <a:chOff x="6927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" y="3295650"/>
              <a:ext cx="9144000" cy="35623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854" y="0"/>
              <a:ext cx="9137073" cy="317009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Read the text:</a:t>
              </a:r>
            </a:p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Most of these ethnic people living in Bangladesh have some common characteristics They have their own life styles.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1617" y="6172200"/>
            <a:ext cx="890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Characteristics----marking characters.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407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36</cp:revision>
  <dcterms:created xsi:type="dcterms:W3CDTF">2006-08-16T00:00:00Z</dcterms:created>
  <dcterms:modified xsi:type="dcterms:W3CDTF">2013-07-13T05:55:58Z</dcterms:modified>
</cp:coreProperties>
</file>