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0" r:id="rId9"/>
    <p:sldId id="263" r:id="rId10"/>
    <p:sldId id="281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00FF"/>
    <a:srgbClr val="6600FF"/>
    <a:srgbClr val="00FFCC"/>
    <a:srgbClr val="0066FF"/>
    <a:srgbClr val="FF9900"/>
    <a:srgbClr val="B84E9A"/>
    <a:srgbClr val="FF5050"/>
    <a:srgbClr val="00CC00"/>
    <a:srgbClr val="68C4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660"/>
  </p:normalViewPr>
  <p:slideViewPr>
    <p:cSldViewPr>
      <p:cViewPr varScale="1">
        <p:scale>
          <a:sx n="65" d="100"/>
          <a:sy n="65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19400" y="609600"/>
            <a:ext cx="3505200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flowers_7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905000"/>
            <a:ext cx="6400800" cy="4495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2438400"/>
            <a:ext cx="83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6600" y="2971800"/>
            <a:ext cx="1371600" cy="1588"/>
          </a:xfrm>
          <a:prstGeom prst="straightConnector1">
            <a:avLst/>
          </a:prstGeom>
          <a:ln w="76200">
            <a:solidFill>
              <a:srgbClr val="FF5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124200" y="3886200"/>
            <a:ext cx="1371600" cy="1588"/>
          </a:xfrm>
          <a:prstGeom prst="straightConnector1">
            <a:avLst/>
          </a:prstGeom>
          <a:ln w="76200">
            <a:solidFill>
              <a:srgbClr val="FF5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24400" y="2598003"/>
            <a:ext cx="1752600" cy="830997"/>
          </a:xfrm>
          <a:prstGeom prst="rect">
            <a:avLst/>
          </a:prstGeom>
          <a:solidFill>
            <a:srgbClr val="CC00FF"/>
          </a:solidFill>
          <a:ln w="76200">
            <a:solidFill>
              <a:srgbClr val="68C40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লব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8200" y="3581400"/>
            <a:ext cx="1828800" cy="830997"/>
          </a:xfrm>
          <a:prstGeom prst="rect">
            <a:avLst/>
          </a:prstGeom>
          <a:solidFill>
            <a:srgbClr val="00CC00"/>
          </a:solidFill>
          <a:ln w="76200">
            <a:solidFill>
              <a:srgbClr val="CC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হর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514600" y="3429000"/>
            <a:ext cx="762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200" y="2979003"/>
            <a:ext cx="7457491" cy="830997"/>
          </a:xfrm>
          <a:prstGeom prst="rect">
            <a:avLst/>
          </a:prstGeom>
          <a:solidFill>
            <a:schemeClr val="accent6"/>
          </a:solidFill>
          <a:ln w="38100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অর্ধ-বাস্তব উপকরণ প্রদর্শন ও আলোচনা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watermelon.jpg"/>
          <p:cNvPicPr>
            <a:picLocks noChangeAspect="1"/>
          </p:cNvPicPr>
          <p:nvPr/>
        </p:nvPicPr>
        <p:blipFill>
          <a:blip r:embed="rId3"/>
          <a:srcRect l="10000" t="10373" r="47500" b="16598"/>
          <a:stretch>
            <a:fillRect/>
          </a:stretch>
        </p:blipFill>
        <p:spPr>
          <a:xfrm>
            <a:off x="2895600" y="2971800"/>
            <a:ext cx="1295400" cy="1676400"/>
          </a:xfrm>
          <a:prstGeom prst="rect">
            <a:avLst/>
          </a:prstGeom>
        </p:spPr>
      </p:pic>
      <p:pic>
        <p:nvPicPr>
          <p:cNvPr id="4" name="Picture 3" descr="watermelon.jpg"/>
          <p:cNvPicPr>
            <a:picLocks noChangeAspect="1"/>
          </p:cNvPicPr>
          <p:nvPr/>
        </p:nvPicPr>
        <p:blipFill>
          <a:blip r:embed="rId3"/>
          <a:srcRect l="52500" t="10373" r="7500" b="16598"/>
          <a:stretch>
            <a:fillRect/>
          </a:stretch>
        </p:blipFill>
        <p:spPr>
          <a:xfrm>
            <a:off x="4191000" y="2971800"/>
            <a:ext cx="1219200" cy="1676400"/>
          </a:xfrm>
          <a:prstGeom prst="rect">
            <a:avLst/>
          </a:prstGeom>
        </p:spPr>
      </p:pic>
      <p:pic>
        <p:nvPicPr>
          <p:cNvPr id="6" name="Picture 5" descr="watermelon.jpg"/>
          <p:cNvPicPr>
            <a:picLocks noChangeAspect="1"/>
          </p:cNvPicPr>
          <p:nvPr/>
        </p:nvPicPr>
        <p:blipFill>
          <a:blip r:embed="rId3"/>
          <a:srcRect l="10000" t="10374" r="10000" b="16597"/>
          <a:stretch>
            <a:fillRect/>
          </a:stretch>
        </p:blipFill>
        <p:spPr>
          <a:xfrm>
            <a:off x="3352800" y="381000"/>
            <a:ext cx="2438400" cy="1676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1600" y="4876800"/>
            <a:ext cx="198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4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44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5800" y="4800600"/>
            <a:ext cx="396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4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44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057400" y="5638800"/>
            <a:ext cx="60960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48400" y="54864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7500" t="-300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watermelon.jpg"/>
          <p:cNvPicPr>
            <a:picLocks noChangeAspect="1"/>
          </p:cNvPicPr>
          <p:nvPr/>
        </p:nvPicPr>
        <p:blipFill>
          <a:blip r:embed="rId3"/>
          <a:srcRect l="7500" t="9959" r="47500" b="13693"/>
          <a:stretch>
            <a:fillRect/>
          </a:stretch>
        </p:blipFill>
        <p:spPr>
          <a:xfrm>
            <a:off x="3124200" y="304800"/>
            <a:ext cx="1371600" cy="1752600"/>
          </a:xfrm>
          <a:prstGeom prst="rect">
            <a:avLst/>
          </a:prstGeom>
        </p:spPr>
      </p:pic>
      <p:pic>
        <p:nvPicPr>
          <p:cNvPr id="7" name="Picture 6" descr="watermelon.jpg"/>
          <p:cNvPicPr>
            <a:picLocks noChangeAspect="1"/>
          </p:cNvPicPr>
          <p:nvPr/>
        </p:nvPicPr>
        <p:blipFill>
          <a:blip r:embed="rId3"/>
          <a:srcRect l="47500" t="9959" r="7500" b="13693"/>
          <a:stretch>
            <a:fillRect/>
          </a:stretch>
        </p:blipFill>
        <p:spPr>
          <a:xfrm>
            <a:off x="4495800" y="304800"/>
            <a:ext cx="1371600" cy="1752600"/>
          </a:xfrm>
          <a:prstGeom prst="rect">
            <a:avLst/>
          </a:prstGeom>
        </p:spPr>
      </p:pic>
      <p:pic>
        <p:nvPicPr>
          <p:cNvPr id="8" name="Picture 7" descr="watermelon.jpg"/>
          <p:cNvPicPr>
            <a:picLocks noChangeAspect="1"/>
          </p:cNvPicPr>
          <p:nvPr/>
        </p:nvPicPr>
        <p:blipFill>
          <a:blip r:embed="rId3"/>
          <a:srcRect l="47500" t="43154" r="7500" b="13693"/>
          <a:stretch>
            <a:fillRect/>
          </a:stretch>
        </p:blipFill>
        <p:spPr>
          <a:xfrm rot="16200000">
            <a:off x="6263615" y="3619500"/>
            <a:ext cx="1371600" cy="990600"/>
          </a:xfrm>
          <a:prstGeom prst="rect">
            <a:avLst/>
          </a:prstGeom>
        </p:spPr>
      </p:pic>
      <p:pic>
        <p:nvPicPr>
          <p:cNvPr id="9" name="Picture 8" descr="watermelon.jpg"/>
          <p:cNvPicPr>
            <a:picLocks noChangeAspect="1"/>
          </p:cNvPicPr>
          <p:nvPr/>
        </p:nvPicPr>
        <p:blipFill>
          <a:blip r:embed="rId3"/>
          <a:srcRect l="7500" t="43154" r="47500" b="13693"/>
          <a:stretch>
            <a:fillRect/>
          </a:stretch>
        </p:blipFill>
        <p:spPr>
          <a:xfrm rot="5400000">
            <a:off x="5295900" y="3619500"/>
            <a:ext cx="1371600" cy="990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95400" y="1905000"/>
            <a:ext cx="60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1800" y="1828800"/>
            <a:ext cx="121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9000" y="5257800"/>
            <a:ext cx="114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5105400"/>
            <a:ext cx="1143000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Picture 15" descr="watermelon.jpg"/>
          <p:cNvPicPr>
            <a:picLocks noChangeAspect="1"/>
          </p:cNvPicPr>
          <p:nvPr/>
        </p:nvPicPr>
        <p:blipFill>
          <a:blip r:embed="rId3"/>
          <a:srcRect l="47500" t="43154" r="7500" b="13693"/>
          <a:stretch>
            <a:fillRect/>
          </a:stretch>
        </p:blipFill>
        <p:spPr>
          <a:xfrm rot="16200000">
            <a:off x="2301215" y="3619500"/>
            <a:ext cx="1371600" cy="990600"/>
          </a:xfrm>
          <a:prstGeom prst="rect">
            <a:avLst/>
          </a:prstGeom>
        </p:spPr>
      </p:pic>
      <p:pic>
        <p:nvPicPr>
          <p:cNvPr id="17" name="Picture 16" descr="watermelon.jpg"/>
          <p:cNvPicPr>
            <a:picLocks noChangeAspect="1"/>
          </p:cNvPicPr>
          <p:nvPr/>
        </p:nvPicPr>
        <p:blipFill>
          <a:blip r:embed="rId3"/>
          <a:srcRect l="7500" t="43154" r="47500" b="13693"/>
          <a:stretch>
            <a:fillRect/>
          </a:stretch>
        </p:blipFill>
        <p:spPr>
          <a:xfrm rot="5400000">
            <a:off x="1333500" y="3619500"/>
            <a:ext cx="1371600" cy="9906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04800" y="5334000"/>
            <a:ext cx="114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48600" y="5105400"/>
            <a:ext cx="990600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022E-16 L 0.13993 1.11022E-1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022E-16 L -0.15416 1.11022E-1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022E-16 L 0.13993 1.11022E-1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022E-16 L -0.0625 1.11022E-1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38400" y="2734270"/>
            <a:ext cx="5181600" cy="923330"/>
          </a:xfrm>
          <a:prstGeom prst="rect">
            <a:avLst/>
          </a:prstGeom>
          <a:solidFill>
            <a:srgbClr val="B84E9A"/>
          </a:solidFill>
          <a:ln w="76200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বস্তু নিরপেক্ষ পর্যায়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15240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দুই ভাগের এক ভাগ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135868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তিন ভাগের দুই ভাগ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4196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চার ভাগের এক ভাগ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76600" y="1827212"/>
            <a:ext cx="8382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0" y="3429000"/>
            <a:ext cx="12192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352800" y="4724400"/>
            <a:ext cx="9906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962400" y="15019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অর্ধাংশ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3102114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দুই তৃতীয়াংশ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67200" y="4397514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 চতুর্থাংশ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486400" y="1828800"/>
            <a:ext cx="9906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553200" y="1295400"/>
            <a:ext cx="121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05600" y="28194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05600" y="4114800"/>
            <a:ext cx="243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705600" y="3429000"/>
            <a:ext cx="9906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553200" y="4724400"/>
            <a:ext cx="9144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934200" y="1981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772400" y="3505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696200" y="48006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8" grpId="0"/>
      <p:bldP spid="19" grpId="0"/>
      <p:bldP spid="20" grpId="0"/>
      <p:bldP spid="23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2360474"/>
            <a:ext cx="6248400" cy="1754326"/>
          </a:xfrm>
          <a:prstGeom prst="rect">
            <a:avLst/>
          </a:prstGeom>
          <a:solidFill>
            <a:srgbClr val="FF9900"/>
          </a:solidFill>
          <a:ln w="76200">
            <a:solidFill>
              <a:srgbClr val="CC00FF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সময়ঃ৫মিনিট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76600" y="143470"/>
            <a:ext cx="2743200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দল-১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30825" t="15476" r="8418" b="47986"/>
          <a:stretch>
            <a:fillRect/>
          </a:stretch>
        </p:blipFill>
        <p:spPr bwMode="auto">
          <a:xfrm>
            <a:off x="914400" y="2257425"/>
            <a:ext cx="13716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l="12484" t="7665" r="18786" b="49465"/>
          <a:stretch>
            <a:fillRect/>
          </a:stretch>
        </p:blipFill>
        <p:spPr bwMode="auto">
          <a:xfrm>
            <a:off x="954158" y="4495800"/>
            <a:ext cx="12701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extBox 28"/>
          <p:cNvSpPr txBox="1"/>
          <p:nvPr/>
        </p:nvSpPr>
        <p:spPr>
          <a:xfrm>
            <a:off x="3581400" y="54864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5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9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67200" y="44958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7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5800" y="3295471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4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8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43400" y="2152471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1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6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16200000" flipH="1">
            <a:off x="2095500" y="3009900"/>
            <a:ext cx="3352800" cy="2971800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209800" y="3962400"/>
            <a:ext cx="2895600" cy="1143000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981200" y="3733800"/>
            <a:ext cx="3352800" cy="1447800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1905000" y="3124200"/>
            <a:ext cx="3505200" cy="2895600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81200" y="1295400"/>
            <a:ext cx="7010400" cy="707886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রঙ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দাগ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টেনে মিল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ঃ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 l="32937" t="52439" r="20850" b="10440"/>
          <a:stretch>
            <a:fillRect/>
          </a:stretch>
        </p:blipFill>
        <p:spPr bwMode="auto">
          <a:xfrm>
            <a:off x="914401" y="3416298"/>
            <a:ext cx="1295400" cy="1079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 l="14356" t="55882" r="14357"/>
          <a:stretch>
            <a:fillRect/>
          </a:stretch>
        </p:blipFill>
        <p:spPr bwMode="auto">
          <a:xfrm>
            <a:off x="838200" y="5562600"/>
            <a:ext cx="137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>
            <a:off x="5105400" y="2743200"/>
            <a:ext cx="381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05400" y="3886200"/>
            <a:ext cx="381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029200" y="5105400"/>
            <a:ext cx="457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29200" y="6096000"/>
            <a:ext cx="533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9" grpId="0"/>
      <p:bldP spid="31" grpId="0"/>
      <p:bldP spid="32" grpId="0"/>
      <p:bldP spid="33" grpId="0"/>
      <p:bldP spid="4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19400" y="457200"/>
            <a:ext cx="327660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দল-২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1524000"/>
            <a:ext cx="6477000" cy="830997"/>
          </a:xfrm>
          <a:prstGeom prst="rect">
            <a:avLst/>
          </a:prstGeom>
          <a:solidFill>
            <a:srgbClr val="CC00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রং করা অংশ দাগ টেনে মিল কর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15841" t="5882" r="20792" b="50000"/>
          <a:stretch>
            <a:fillRect/>
          </a:stretch>
        </p:blipFill>
        <p:spPr bwMode="auto">
          <a:xfrm>
            <a:off x="1752600" y="25146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 l="22277" t="55882" r="22277"/>
          <a:stretch>
            <a:fillRect/>
          </a:stretch>
        </p:blipFill>
        <p:spPr bwMode="auto">
          <a:xfrm>
            <a:off x="1752600" y="3657600"/>
            <a:ext cx="1143000" cy="122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 l="27328" t="52439" r="14373" b="6098"/>
          <a:stretch>
            <a:fillRect/>
          </a:stretch>
        </p:blipFill>
        <p:spPr bwMode="auto">
          <a:xfrm>
            <a:off x="1752600" y="4876800"/>
            <a:ext cx="12102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419600" y="2743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তিন সপ্তমাংশ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3940314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চার অষ্টমাংশ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5083314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 ষষ্ঠাংশ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590800" y="4114800"/>
            <a:ext cx="3048000" cy="14478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67000" y="3048000"/>
            <a:ext cx="2286000" cy="1295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590800" y="3124200"/>
            <a:ext cx="2438400" cy="22860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-381000"/>
            <a:ext cx="9144000" cy="7239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9800" y="2895600"/>
            <a:ext cx="5334000" cy="923330"/>
          </a:xfrm>
          <a:prstGeom prst="rect">
            <a:avLst/>
          </a:prstGeom>
          <a:solidFill>
            <a:srgbClr val="00FFCC"/>
          </a:solidFill>
          <a:ln w="76200"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527"/>
          <a:stretch>
            <a:fillRect/>
          </a:stretch>
        </p:blipFill>
        <p:spPr>
          <a:xfrm>
            <a:off x="0" y="0"/>
            <a:ext cx="9176727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2400" y="2694325"/>
            <a:ext cx="8915400" cy="3477875"/>
          </a:xfrm>
          <a:prstGeom prst="rect">
            <a:avLst/>
          </a:prstGeom>
          <a:solidFill>
            <a:srgbClr val="92D050"/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রঞ্জনা সাহা</a:t>
            </a:r>
          </a:p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নরপাটি সরকারি প্রাথমিক বিদ্যালয়</a:t>
            </a:r>
          </a:p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লাকসাম,কুমিল্লা।</a:t>
            </a:r>
          </a:p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ই-মেইলঃ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saharanjana1983@gmail.com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381000"/>
            <a:ext cx="1524000" cy="20112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1600200"/>
            <a:ext cx="7239000" cy="480060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2514600"/>
            <a:ext cx="7315200" cy="1588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71600" y="3429000"/>
            <a:ext cx="7315200" cy="1588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4495800"/>
            <a:ext cx="7315200" cy="1588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47800" y="5334000"/>
            <a:ext cx="7315200" cy="1588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2057400" y="3962400"/>
            <a:ext cx="4648200" cy="76200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4229100" y="3924300"/>
            <a:ext cx="4724400" cy="76200"/>
          </a:xfrm>
          <a:prstGeom prst="line">
            <a:avLst/>
          </a:prstGeom>
          <a:ln w="3810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905000" y="17526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ভগ্নাংশ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53000" y="17526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9000" y="17526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লব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62200" y="2474893"/>
            <a:ext cx="152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0" y="3429000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u="sng" dirty="0" smtClean="0">
                <a:latin typeface="NikoshBAN" pitchFamily="2" charset="0"/>
                <a:cs typeface="NikoshBAN" pitchFamily="2" charset="0"/>
              </a:rPr>
              <a:t>৩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62200" y="4379893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u="sng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90800" y="5334000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u="sng" dirty="0" smtClean="0">
                <a:latin typeface="NikoshBAN" pitchFamily="2" charset="0"/>
                <a:cs typeface="NikoshBAN" pitchFamily="2" charset="0"/>
              </a:rPr>
              <a:t>৩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52600" y="533400"/>
            <a:ext cx="6781800" cy="830997"/>
          </a:xfrm>
          <a:prstGeom prst="rect">
            <a:avLst/>
          </a:prstGeom>
          <a:solidFill>
            <a:srgbClr val="0066FF"/>
          </a:solidFill>
          <a:ln w="76200">
            <a:solidFill>
              <a:srgbClr val="CC00FF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নিচের ভগ্নাংশগুলোর হর, লব লিখঃ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48800" y="2667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982200" y="26670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296400" y="3745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058400" y="3733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372600" y="4812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906000" y="4812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448800" y="5715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134600" y="5791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0.00647 L -0.51666 0.0064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275 0.00555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3.33333E-6 L -0.49583 0.0048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2875 0.0064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49583 0.0048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26667 -0.0062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5125 -0.00463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30417 -0.00463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81200" y="609600"/>
            <a:ext cx="5486400" cy="923330"/>
          </a:xfrm>
          <a:prstGeom prst="rect">
            <a:avLst/>
          </a:prstGeom>
          <a:solidFill>
            <a:srgbClr val="6600FF"/>
          </a:solidFill>
          <a:ln w="76200">
            <a:solidFill>
              <a:srgbClr val="00FFCC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খালি ঘরে ভগ্নাংশ লিখ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2209800"/>
            <a:ext cx="6934200" cy="3962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600200" y="3124200"/>
            <a:ext cx="69342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24000" y="4114800"/>
            <a:ext cx="70866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00200" y="5181600"/>
            <a:ext cx="693420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637109" y="4152503"/>
            <a:ext cx="4039394" cy="1588"/>
          </a:xfrm>
          <a:prstGeom prst="line">
            <a:avLst/>
          </a:prstGeom>
          <a:ln w="38100">
            <a:solidFill>
              <a:srgbClr val="66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694509" y="4228703"/>
            <a:ext cx="4039394" cy="1589"/>
          </a:xfrm>
          <a:prstGeom prst="line">
            <a:avLst/>
          </a:prstGeom>
          <a:ln w="38100">
            <a:solidFill>
              <a:srgbClr val="66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81200" y="23622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লব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14800" y="2438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96000" y="24016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ভগ্নাংশ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0" y="3352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91000" y="3429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9800" y="43434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91000" y="4343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33600" y="54102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62400" y="5334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144000" y="2971800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u="sng" dirty="0" smtClean="0">
                <a:latin typeface="NikoshBAN" pitchFamily="2" charset="0"/>
                <a:cs typeface="NikoshBAN" pitchFamily="2" charset="0"/>
              </a:rPr>
              <a:t>৪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372600" y="4267200"/>
            <a:ext cx="1905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u="sng" dirty="0" smtClean="0">
                <a:latin typeface="NikoshBAN" pitchFamily="2" charset="0"/>
                <a:cs typeface="NikoshBAN" pitchFamily="2" charset="0"/>
              </a:rPr>
              <a:t>৭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601200" y="5181600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u="sng" dirty="0" smtClean="0">
                <a:latin typeface="NikoshBAN" pitchFamily="2" charset="0"/>
                <a:cs typeface="NikoshBAN" pitchFamily="2" charset="0"/>
              </a:rPr>
              <a:t>৫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041 L -0.33333 0.0097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51445E-7 L -0.34166 -7.51445E-7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78035E-8 L -0.34167 5.78035E-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833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Flowers_of_Bangladesh17.J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200150"/>
            <a:ext cx="6096000" cy="41795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124200" y="5791200"/>
            <a:ext cx="2895600" cy="830997"/>
          </a:xfrm>
          <a:prstGeom prst="rect">
            <a:avLst/>
          </a:prstGeom>
          <a:solidFill>
            <a:srgbClr val="FF00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1143000"/>
            <a:ext cx="7010400" cy="4600515"/>
          </a:xfrm>
          <a:prstGeom prst="rect">
            <a:avLst/>
          </a:prstGeom>
          <a:solidFill>
            <a:srgbClr val="CC00FF"/>
          </a:solidFill>
          <a:ln w="38100">
            <a:solidFill>
              <a:srgbClr val="00C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শ্রেণিঃতৃতীয়</a:t>
            </a:r>
          </a:p>
          <a:p>
            <a:pPr algn="ctr"/>
            <a:r>
              <a:rPr lang="bn-BD" sz="48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বিষয়ঃগণিত</a:t>
            </a:r>
          </a:p>
          <a:p>
            <a:pPr algn="ctr"/>
            <a:r>
              <a:rPr lang="bn-BD" sz="48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পাঠঃ১৪</a:t>
            </a:r>
          </a:p>
          <a:p>
            <a:pPr algn="ctr"/>
            <a:r>
              <a:rPr lang="bn-BD" sz="48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বিষয়বস্তুঃভগ্নাংশ</a:t>
            </a:r>
          </a:p>
          <a:p>
            <a:pPr algn="ctr"/>
            <a:r>
              <a:rPr lang="bn-BD" sz="48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পৃষ্ঠাঃ৬৪,৬৫</a:t>
            </a:r>
          </a:p>
          <a:p>
            <a:pPr algn="ctr"/>
            <a:r>
              <a:rPr lang="bn-BD" sz="48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সময়ঃ৪০মিনিট</a:t>
            </a:r>
            <a:endParaRPr lang="en-US" sz="4800" dirty="0">
              <a:solidFill>
                <a:srgbClr val="00CC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5000" t="1705"/>
          <a:stretch>
            <a:fillRect/>
          </a:stretch>
        </p:blipFill>
        <p:spPr>
          <a:xfrm>
            <a:off x="0" y="0"/>
            <a:ext cx="9144000" cy="68878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38400" y="905470"/>
            <a:ext cx="4343400" cy="923330"/>
          </a:xfrm>
          <a:prstGeom prst="rect">
            <a:avLst/>
          </a:prstGeom>
          <a:solidFill>
            <a:srgbClr val="FF0066"/>
          </a:solidFill>
          <a:ln w="38100">
            <a:solidFill>
              <a:srgbClr val="68C40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820412"/>
            <a:ext cx="8610600" cy="3123188"/>
          </a:xfrm>
          <a:prstGeom prst="rect">
            <a:avLst/>
          </a:prstGeom>
          <a:solidFill>
            <a:schemeClr val="accent3"/>
          </a:solidFill>
          <a:ln w="571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১।  এক অঙ্কের হর বিশিষ্ট প্রকৃত ভগ্নাংশের ধারনা লাভ করবে।</a:t>
            </a:r>
          </a:p>
          <a:p>
            <a:r>
              <a:rPr lang="bn-BD" sz="48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২।  ভগ্নাংশের হর ও লব চিনতে এবং বলতে পারবে।</a:t>
            </a:r>
            <a:endParaRPr lang="en-US" sz="48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95400" y="2971800"/>
            <a:ext cx="663515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বাস্তব উপকরণ প্রদর্শন ও আলোচনা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67000" y="152400"/>
            <a:ext cx="3962400" cy="5715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5943600"/>
            <a:ext cx="4038600" cy="769441"/>
          </a:xfrm>
          <a:prstGeom prst="rect">
            <a:avLst/>
          </a:prstGeom>
          <a:solidFill>
            <a:srgbClr val="CC00FF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এক তা কাগজ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2400" y="609600"/>
            <a:ext cx="4114800" cy="2819400"/>
          </a:xfrm>
          <a:prstGeom prst="rect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3429000"/>
            <a:ext cx="4114800" cy="2819400"/>
          </a:xfrm>
          <a:prstGeom prst="rect">
            <a:avLst/>
          </a:prstGeom>
          <a:solidFill>
            <a:srgbClr val="00CC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343400" y="1981200"/>
            <a:ext cx="1600200" cy="1588"/>
          </a:xfrm>
          <a:prstGeom prst="straightConnector1">
            <a:avLst/>
          </a:prstGeom>
          <a:ln w="762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343401" y="4799011"/>
            <a:ext cx="1600200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019800" y="1600200"/>
            <a:ext cx="1524000" cy="769441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অর্ধেক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43600" y="4412159"/>
            <a:ext cx="1524000" cy="769441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অর্ধেক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762000"/>
            <a:ext cx="3886200" cy="2743200"/>
          </a:xfrm>
          <a:prstGeom prst="rect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5800" y="1979612"/>
            <a:ext cx="1371600" cy="1588"/>
          </a:xfrm>
          <a:prstGeom prst="straightConnector1">
            <a:avLst/>
          </a:prstGeom>
          <a:ln w="76200">
            <a:solidFill>
              <a:srgbClr val="CC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15000" y="16002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দুই ভাগের এক ভাগ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6630194" y="2513806"/>
            <a:ext cx="913606" cy="794"/>
          </a:xfrm>
          <a:prstGeom prst="straightConnector1">
            <a:avLst/>
          </a:prstGeom>
          <a:ln w="76200">
            <a:solidFill>
              <a:srgbClr val="CC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3246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অর্ধেক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9400" y="4572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অর্ধাংশ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6667500" y="3999706"/>
            <a:ext cx="990600" cy="1588"/>
          </a:xfrm>
          <a:prstGeom prst="straightConnector1">
            <a:avLst/>
          </a:prstGeom>
          <a:ln w="76200">
            <a:solidFill>
              <a:srgbClr val="CC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28600" y="3505200"/>
            <a:ext cx="3886200" cy="2743200"/>
          </a:xfrm>
          <a:prstGeom prst="rect">
            <a:avLst/>
          </a:prstGeom>
          <a:solidFill>
            <a:srgbClr val="00CC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34000" y="5715000"/>
            <a:ext cx="3733800" cy="1200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6895309" y="5448301"/>
            <a:ext cx="686591" cy="793"/>
          </a:xfrm>
          <a:prstGeom prst="straightConnector1">
            <a:avLst/>
          </a:prstGeom>
          <a:ln w="76200">
            <a:solidFill>
              <a:srgbClr val="CC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ight Brace 20"/>
          <p:cNvSpPr/>
          <p:nvPr/>
        </p:nvSpPr>
        <p:spPr>
          <a:xfrm>
            <a:off x="4191000" y="609600"/>
            <a:ext cx="381000" cy="2819400"/>
          </a:xfrm>
          <a:prstGeom prst="rightBrace">
            <a:avLst>
              <a:gd name="adj1" fmla="val 29538"/>
              <a:gd name="adj2" fmla="val 51995"/>
            </a:avLst>
          </a:prstGeom>
          <a:ln w="5715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6934200" y="63246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10" grpId="0"/>
      <p:bldP spid="13" grpId="0"/>
      <p:bldP spid="19" grpId="0" animBg="1"/>
      <p:bldP spid="16" grpId="0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imated-flowers.jpg"/>
          <p:cNvPicPr>
            <a:picLocks noChangeAspect="1"/>
          </p:cNvPicPr>
          <p:nvPr/>
        </p:nvPicPr>
        <p:blipFill>
          <a:blip r:embed="rId2">
            <a:lum bright="20000"/>
          </a:blip>
          <a:srcRect l="4167" t="170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609600"/>
            <a:ext cx="3810000" cy="1828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438400"/>
            <a:ext cx="3810000" cy="18288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4267200"/>
            <a:ext cx="3810000" cy="1828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267200" y="533400"/>
            <a:ext cx="381000" cy="1828800"/>
          </a:xfrm>
          <a:prstGeom prst="rightBrace">
            <a:avLst>
              <a:gd name="adj1" fmla="val 37871"/>
              <a:gd name="adj2" fmla="val 50000"/>
            </a:avLst>
          </a:prstGeom>
          <a:ln w="5715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4267200" y="2438400"/>
            <a:ext cx="381000" cy="3733800"/>
          </a:xfrm>
          <a:prstGeom prst="rightBrace">
            <a:avLst>
              <a:gd name="adj1" fmla="val 37872"/>
              <a:gd name="adj2" fmla="val 48870"/>
            </a:avLst>
          </a:prstGeom>
          <a:ln w="57150">
            <a:solidFill>
              <a:srgbClr val="CC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800600" y="1447800"/>
            <a:ext cx="1676400" cy="15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4876800" y="4343398"/>
            <a:ext cx="1676400" cy="1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553200" y="1219200"/>
            <a:ext cx="2514600" cy="646331"/>
          </a:xfrm>
          <a:prstGeom prst="rect">
            <a:avLst/>
          </a:prstGeom>
          <a:solidFill>
            <a:srgbClr val="FF505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  তৃতীয়াংশ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05600" y="4114800"/>
            <a:ext cx="2133600" cy="646331"/>
          </a:xfrm>
          <a:prstGeom prst="rect">
            <a:avLst/>
          </a:prstGeom>
          <a:solidFill>
            <a:srgbClr val="FF505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দুই তৃতীয়াংশ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2990671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7238206" y="2438400"/>
            <a:ext cx="915194" cy="794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562600" y="56388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7067550" y="5276850"/>
            <a:ext cx="838201" cy="38099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67600" y="3581400"/>
            <a:ext cx="533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39000" y="62484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25" grpId="0" animBg="1"/>
      <p:bldP spid="26" grpId="0" animBg="1"/>
      <p:bldP spid="12" grpId="0"/>
      <p:bldP spid="1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202</Words>
  <Application>Microsoft Office PowerPoint</Application>
  <PresentationFormat>On-screen Show (4:3)</PresentationFormat>
  <Paragraphs>119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115</cp:revision>
  <dcterms:created xsi:type="dcterms:W3CDTF">2006-08-16T00:00:00Z</dcterms:created>
  <dcterms:modified xsi:type="dcterms:W3CDTF">2013-07-17T19:01:51Z</dcterms:modified>
</cp:coreProperties>
</file>