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72" r:id="rId6"/>
    <p:sldId id="260" r:id="rId7"/>
    <p:sldId id="261" r:id="rId8"/>
    <p:sldId id="271" r:id="rId9"/>
    <p:sldId id="262" r:id="rId10"/>
    <p:sldId id="263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11" autoAdjust="0"/>
  </p:normalViewPr>
  <p:slideViewPr>
    <p:cSldViewPr>
      <p:cViewPr>
        <p:scale>
          <a:sx n="66" d="100"/>
          <a:sy n="66" d="100"/>
        </p:scale>
        <p:origin x="-150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7831-824B-4020-8429-3CCA4C9176DF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FE439-4DD3-4446-87F0-C76D25E7D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FE439-4DD3-4446-87F0-C76D25E7D5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FE439-4DD3-4446-87F0-C76D25E7D5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FE439-4DD3-4446-87F0-C76D25E7D5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FE439-4DD3-4446-87F0-C76D25E7D58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A7B94-F1BB-4DDC-804C-EFAE405945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36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FE439-4DD3-4446-87F0-C76D25E7D58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BEF9-D992-4C74-AD5C-A73CA61009B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B5E-A0E2-4450-B11F-4E629FB0B0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BEF9-D992-4C74-AD5C-A73CA61009B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B5E-A0E2-4450-B11F-4E629FB0B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BEF9-D992-4C74-AD5C-A73CA61009B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B5E-A0E2-4450-B11F-4E629FB0B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BEF9-D992-4C74-AD5C-A73CA61009B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B5E-A0E2-4450-B11F-4E629FB0B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BEF9-D992-4C74-AD5C-A73CA61009B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AB4B5E-A0E2-4450-B11F-4E629FB0B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BEF9-D992-4C74-AD5C-A73CA61009B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B5E-A0E2-4450-B11F-4E629FB0B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BEF9-D992-4C74-AD5C-A73CA61009B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B5E-A0E2-4450-B11F-4E629FB0B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BEF9-D992-4C74-AD5C-A73CA61009B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B5E-A0E2-4450-B11F-4E629FB0B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BEF9-D992-4C74-AD5C-A73CA61009B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B5E-A0E2-4450-B11F-4E629FB0B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BEF9-D992-4C74-AD5C-A73CA61009B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B5E-A0E2-4450-B11F-4E629FB0B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BEF9-D992-4C74-AD5C-A73CA61009B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B5E-A0E2-4450-B11F-4E629FB0B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C6BEF9-D992-4C74-AD5C-A73CA61009BA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AB4B5E-A0E2-4450-B11F-4E629FB0B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আত্রাই,নওগাঁ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505200"/>
            <a:ext cx="4038600" cy="2620963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00200"/>
            <a:ext cx="1981200" cy="1770888"/>
          </a:xfrm>
          <a:prstGeom prst="rect">
            <a:avLst/>
          </a:prstGeom>
        </p:spPr>
      </p:pic>
      <p:pic>
        <p:nvPicPr>
          <p:cNvPr id="9" name="Picture 8" descr="imag32w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4478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৫মিঃ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00200"/>
            <a:ext cx="2743200" cy="1914525"/>
          </a:xfrm>
          <a:prstGeom prst="rect">
            <a:avLst/>
          </a:prstGeom>
        </p:spPr>
      </p:pic>
      <p:pic>
        <p:nvPicPr>
          <p:cNvPr id="10" name="Picture 9" descr="6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114800"/>
            <a:ext cx="3097850" cy="2209800"/>
          </a:xfrm>
          <a:prstGeom prst="rect">
            <a:avLst/>
          </a:prstGeom>
        </p:spPr>
      </p:pic>
      <p:pic>
        <p:nvPicPr>
          <p:cNvPr id="12" name="Picture 11" descr="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810000"/>
            <a:ext cx="2328862" cy="248984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10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সময়-১০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33" y="2362200"/>
            <a:ext cx="8229600" cy="38631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স্ব-পরাগায়ন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      </a:t>
            </a:r>
            <a:r>
              <a:rPr lang="en-US" dirty="0" smtClean="0"/>
              <a:t> </a:t>
            </a:r>
            <a:endParaRPr lang="bn-BD" dirty="0" smtClean="0"/>
          </a:p>
          <a:p>
            <a:pPr marL="0" indent="0">
              <a:buNone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/>
              <a:t>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49567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Content Placeholder 14" descr="skt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1219200"/>
            <a:ext cx="2619375" cy="1895475"/>
          </a:xfrm>
        </p:spPr>
      </p:pic>
      <p:pic>
        <p:nvPicPr>
          <p:cNvPr id="16" name="Content Placeholder 15" descr="8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352800" y="1066800"/>
            <a:ext cx="2066925" cy="2209800"/>
          </a:xfrm>
        </p:spPr>
      </p:pic>
      <p:pic>
        <p:nvPicPr>
          <p:cNvPr id="17" name="Picture 16" descr="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276600"/>
            <a:ext cx="2266950" cy="1905000"/>
          </a:xfrm>
          <a:prstGeom prst="rect">
            <a:avLst/>
          </a:prstGeom>
        </p:spPr>
      </p:pic>
      <p:pic>
        <p:nvPicPr>
          <p:cNvPr id="18" name="Picture 17" descr="6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914400"/>
            <a:ext cx="3071145" cy="2190750"/>
          </a:xfrm>
          <a:prstGeom prst="rect">
            <a:avLst/>
          </a:prstGeom>
        </p:spPr>
      </p:pic>
      <p:pic>
        <p:nvPicPr>
          <p:cNvPr id="19" name="Picture 18" descr="er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3505200"/>
            <a:ext cx="2667000" cy="1752600"/>
          </a:xfrm>
          <a:prstGeom prst="rect">
            <a:avLst/>
          </a:prstGeom>
        </p:spPr>
      </p:pic>
      <p:pic>
        <p:nvPicPr>
          <p:cNvPr id="21" name="Picture 20" descr="imag32w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352800"/>
            <a:ext cx="2466975" cy="18478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4800" y="5486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স্ব-পরাগায়নের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চিএ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896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পতঙ্গপরাগী,বায়ু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পরাগী,প্রাণিপরাগী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পানিপরাগী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5" descr="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47800"/>
            <a:ext cx="7086600" cy="4724400"/>
          </a:xfrm>
        </p:spPr>
      </p:pic>
      <p:pic>
        <p:nvPicPr>
          <p:cNvPr id="5" name="Picture 6" descr="C:\Users\lab5\Downloads\ButterflyPastel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35678" flipH="1">
            <a:off x="6255557" y="3420547"/>
            <a:ext cx="1231994" cy="917473"/>
          </a:xfrm>
          <a:prstGeom prst="rect">
            <a:avLst/>
          </a:prstGeom>
          <a:noFill/>
        </p:spPr>
      </p:pic>
      <p:pic>
        <p:nvPicPr>
          <p:cNvPr id="6" name="Picture 6" descr="C:\Users\lab5\Downloads\ButterflyPastel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89273" flipH="1">
            <a:off x="1747704" y="2186886"/>
            <a:ext cx="1227046" cy="160020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-0.01595 C -0.01216 -0.00555 -0.01042 -0.01179 -0.01407 0.00301 C -0.01823 0.01989 -0.01875 0.01133 -0.02362 0.01989 C -0.03507 0.04023 -0.02535 0.02659 -0.03316 0.037 C -0.03559 0.04648 -0.03976 0.05064 -0.04428 0.05804 C -0.04844 0.06497 -0.05174 0.07353 -0.05695 0.07908 C -0.06285 0.08532 -0.0625 0.08393 -0.07119 0.08763 L -0.07119 0.08786 C -0.08195 0.09711 -0.09532 0.10012 -0.10764 0.10451 C -0.1165 0.10775 -0.12309 0.11353 -0.13143 0.11723 C -0.13872 0.12648 -0.14723 0.13411 -0.15695 0.13827 C -0.15799 0.13966 -0.15869 0.14174 -0.16007 0.14266 C -0.16303 0.14474 -0.16962 0.14682 -0.16962 0.14705 C -0.17396 0.15075 -0.17761 0.1563 -0.1823 0.15954 C -0.18837 0.1637 -0.19757 0.16532 -0.20296 0.17018 C -0.20903 0.17549 -0.20591 0.17364 -0.2125 0.17642 C -0.21823 0.18151 -0.22518 0.18636 -0.23143 0.18914 C -0.23768 0.197 -0.24688 0.19885 -0.25365 0.20601 C -0.25608 0.20856 -0.25747 0.21249 -0.26007 0.21457 C -0.26146 0.21573 -0.26337 0.21549 -0.26476 0.21665 C -0.27934 0.22729 -0.29167 0.24324 -0.30764 0.25041 C -0.31719 0.26243 -0.304 0.24717 -0.31563 0.25665 C -0.31684 0.25781 -0.31737 0.26012 -0.31875 0.26104 C -0.32171 0.26312 -0.32553 0.26289 -0.3283 0.26521 C -0.33594 0.27168 -0.34289 0.27954 -0.35053 0.28625 C -0.35921 0.29388 -0.37101 0.29619 -0.38073 0.30104 C -0.40608 0.31353 -0.43334 0.32 -0.46007 0.3244 C -0.46667 0.32717 -0.47674 0.33411 -0.48403 0.33503 C -0.51146 0.33827 -0.53907 0.33942 -0.5665 0.34336 C -0.59445 0.34266 -0.62257 0.34243 -0.65053 0.34127 C -0.65695 0.34104 -0.66494 0.33757 -0.67119 0.33503 C -0.67605 0.33318 -0.68542 0.32856 -0.68542 0.32879 C -0.6915 0.32093 -0.6875 0.32555 -0.69809 0.31584 C -0.70105 0.3133 -0.70764 0.31168 -0.70764 0.31191 C -0.7132 0.30474 -0.71893 0.29873 -0.72362 0.29064 C -0.72587 0.28648 -0.72987 0.27792 -0.72987 0.27815 C -0.73247 0.26682 -0.73924 0.25804 -0.7474 0.25457 C -0.754 0.24879 -0.75955 0.24208 -0.7665 0.23769 C -0.77014 0.23284 -0.77466 0.22636 -0.77917 0.22289 C -0.78403 0.21919 -0.78768 0.21804 -0.79184 0.21226 C -0.79601 0.19584 -0.79028 0.21688 -0.79653 0.19977 C -0.8 0.19029 -0.80087 0.17966 -0.80452 0.17018 C -0.8073 0.14705 -0.81303 0.12509 -0.81719 0.10243 C -0.81858 0.07237 -0.8283 -0.00115 -0.81563 -0.01803 C -0.81146 -0.02335 -0.80226 -0.03375 -0.79653 -0.03491 C -0.78282 -0.03745 -0.75539 -0.0393 -0.75539 -0.03907 C -0.74445 -0.03769 -0.74184 -0.03838 -0.73316 -0.03491 C -0.73004 -0.03375 -0.72362 -0.03075 -0.72362 -0.03052 C -0.72275 -0.02959 -0.71771 -0.02358 -0.71719 -0.02219 C -0.71632 -0.02034 -0.71684 -0.0178 -0.71563 -0.01595 C -0.71355 -0.01202 -0.70764 -0.00532 -0.70764 -0.00508 C -0.70539 0.00347 -0.70105 0.0044 -0.69653 0.01156 C -0.69219 0.0185 -0.69063 0.02151 -0.68386 0.02428 C -0.66962 0.03677 -0.65469 0.04047 -0.63785 0.04324 C -0.61806 0.05203 -0.59566 0.04625 -0.57587 0.04532 C -0.55869 0.03769 -0.52917 0.03792 -0.5125 0.037 C -0.50938 0.03561 -0.50608 0.03399 -0.50296 0.0326 C -0.50139 0.03191 -0.49809 0.03052 -0.49809 0.03075 C -0.49063 0.02289 -0.48837 0.01919 -0.48542 0.0074 C -0.48594 -0.00046 -0.48612 -0.00832 -0.48698 -0.01595 C -0.48803 -0.02381 -0.49775 -0.03861 -0.50139 -0.04763 C -0.50434 -0.06774 -0.50296 -0.08878 -0.49983 -0.1089 C -0.49896 -0.11399 -0.49809 -0.11884 -0.49653 -0.1237 C -0.49584 -0.12601 -0.49341 -0.13017 -0.49341 -0.12994 " pathEditMode="relative" rAng="0" ptsTypes="ffffffFffffff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56069E-6 C 0.00052 -0.00416 0.00017 -0.00878 0.00156 -0.01295 C 0.00243 -0.01503 0.00486 -0.01526 0.00642 -0.01688 C 0.01093 -0.02219 0.01336 -0.02867 0.01753 -0.03375 C 0.01944 -0.05225 0.02343 -0.07098 0.03333 -0.08462 C 0.03576 -0.08786 0.03889 -0.08971 0.04132 -0.09295 C 0.04375 -0.09618 0.04514 -0.10034 0.04757 -0.10358 C 0.05173 -0.1089 0.05711 -0.11237 0.06198 -0.1163 C 0.06944 -0.12208 0.0776 -0.13387 0.08576 -0.13734 C 0.0868 -0.13873 0.0875 -0.14081 0.08889 -0.14173 C 0.09184 -0.14381 0.09843 -0.14589 0.09843 -0.14589 C 0.1 -0.14728 0.10139 -0.14913 0.10312 -0.15005 C 0.10625 -0.1519 0.11267 -0.15422 0.11267 -0.15422 C 0.11909 -0.16323 0.12743 -0.16578 0.13646 -0.16901 C 0.14062 -0.1704 0.14913 -0.17341 0.14913 -0.17341 C 0.15972 -0.18242 0.17152 -0.18034 0.1842 -0.18173 C 0.19409 -0.18289 0.20312 -0.18659 0.21267 -0.18821 C 0.22326 -0.19005 0.23385 -0.19052 0.24444 -0.19237 C 0.25121 -0.19676 0.25625 -0.19884 0.26354 -0.20092 C 0.2743 -0.20809 0.2868 -0.20763 0.29843 -0.21133 C 0.31649 -0.21063 0.33437 -0.2104 0.35243 -0.20925 C 0.35625 -0.20901 0.35989 -0.20832 0.36354 -0.20716 C 0.36684 -0.20624 0.37291 -0.203 0.37291 -0.203 C 0.40694 -0.20531 0.39479 -0.19768 0.4125 -0.21341 C 0.42465 -0.22381 0.39965 -0.21086 0.42534 -0.22196 C 0.42673 -0.22266 0.43021 -0.22404 0.43021 -0.22404 C 0.43593 -0.22936 0.44357 -0.22982 0.44913 -0.23468 C 0.46007 -0.24416 0.45503 -0.24138 0.46354 -0.24531 C 0.4651 -0.2474 0.46632 -0.25017 0.46823 -0.25156 C 0.47118 -0.25364 0.47777 -0.25572 0.47777 -0.25572 C 0.48802 -0.27005 0.48125 -0.26266 0.51267 -0.2578 C 0.51597 -0.25734 0.51909 -0.25503 0.52222 -0.25364 C 0.52378 -0.25295 0.52691 -0.25156 0.52691 -0.25156 C 0.53576 -0.24023 0.54531 -0.2356 0.55243 -0.22196 C 0.55538 -0.20624 0.56111 -0.2067 0.5651 -0.19445 C 0.57187 -0.17341 0.56389 -0.18913 0.57309 -0.17341 C 0.57552 -0.15399 0.57899 -0.12439 0.5651 -0.11214 C 0.56267 -0.10196 0.56128 -0.09641 0.55555 -0.08878 C 0.54705 -0.07745 0.55434 -0.09156 0.54757 -0.08023 C 0.54132 -0.06982 0.5335 -0.06127 0.52378 -0.05711 C 0.51423 -0.04878 0.50798 -0.03584 0.49843 -0.02774 C 0.49531 -0.01479 0.49913 -0.02682 0.49357 -0.01688 C 0.48784 -0.0067 0.4842 0.00162 0.47777 0.01064 C 0.47725 0.01272 0.47725 0.01526 0.47621 0.01665 C 0.475 0.01896 0.47291 0.01942 0.47135 0.02104 C 0.46475 0.02821 0.4592 0.03653 0.45086 0.04023 C 0.44375 0.04902 0.43281 0.05064 0.42378 0.05064 " pathEditMode="relative" ptsTypes="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6600" b="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86000"/>
            <a:ext cx="44196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5181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2578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8768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3200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 flipH="1" flipV="1">
            <a:off x="2971800" y="4084319"/>
            <a:ext cx="76200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 flipV="1">
            <a:off x="2971800" y="3886200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3276600" y="3810000"/>
            <a:ext cx="76200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26735E-6 C -0.01112 -0.00994 -0.00747 -0.00393 -0.01233 -0.01642 C -0.01112 -0.03053 -0.01251 -0.04672 -0.00312 -0.0555 C 0.00087 -0.06337 0.00712 -0.071 0.01389 -0.07377 C 0.01389 -0.07377 0.04827 -0.07909 0.05851 -0.06776 C 0.07795 -0.04625 0.04549 -0.07562 0.06615 -0.05759 C 0.06858 -0.0481 0.07483 -0.03978 0.08004 -0.03284 C 0.08177 -0.02613 0.08247 -0.01896 0.08455 -0.01249 C 0.08715 -0.00393 0.0908 0.00416 0.09393 0.01226 C 0.09462 0.01411 0.09445 0.01665 0.09549 0.01827 C 0.09809 0.0229 0.10226 0.02567 0.10469 0.03053 C 0.10677 0.03469 0.10868 0.03885 0.11077 0.04302 C 0.11337 0.04857 0.12205 0.04926 0.12622 0.05111 C 0.13281 0.05042 0.13976 0.05111 0.14618 0.04903 C 0.15174 0.04718 0.15313 0.03585 0.15538 0.03053 C 0.15816 0.02405 0.16163 0.01827 0.16459 0.01226 C 0.16563 0.01018 0.16771 0.00601 0.16771 0.00601 C 0.16858 -0.01503 0.16806 -0.0259 0.1724 -0.04325 C 0.1717 -0.0636 0.17274 -0.08488 0.16771 -0.10453 C 0.16719 -0.11008 0.16702 -0.11563 0.16615 -0.12095 C 0.16545 -0.12512 0.16302 -0.13321 0.16302 -0.13321 C 0.16354 -0.13876 0.16354 -0.14431 0.16459 -0.14963 C 0.1691 -0.17137 0.20469 -0.16952 0.21389 -0.17021 C 0.22205 -0.17253 0.22778 -0.17692 0.23542 -0.18039 C 0.24584 -0.19056 0.25695 -0.20352 0.26927 -0.20907 C 0.27344 -0.21277 0.27865 -0.2167 0.28316 -0.21947 C 0.28611 -0.22109 0.29236 -0.2234 0.29236 -0.2234 C 0.3 -0.22271 0.30781 -0.22248 0.31545 -0.22132 C 0.32222 -0.2204 0.33247 -0.20444 0.33854 -0.19889 C 0.34202 -0.19149 0.34549 -0.18733 0.35087 -0.18247 C 0.35243 -0.17068 0.35399 -0.1568 0.34931 -0.1457 C 0.34531 -0.13622 0.34149 -0.13344 0.34149 -0.12303 " pathEditMode="relative" ptsTypes="fffffffffffffffffffffffffffffff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18779E-6 C -0.00139 -0.00925 -0.00434 -0.01549 -0.00608 -0.02451 C -0.00486 -0.03815 -0.00695 -0.04717 0.00312 -0.0511 C 0.01545 -0.05041 0.02778 -0.05087 0.0401 -0.04925 C 0.0434 -0.04879 0.0493 -0.04509 0.0493 -0.04509 C 0.05746 -0.03769 0.05243 -0.04255 0.06319 -0.02867 C 0.06944 -0.02058 0.06996 -0.01248 0.07691 -0.00601 C 0.0809 0.00186 0.08785 0.0118 0.0908 0.02059 C 0.09653 0.0377 0.09514 0.0606 0.11076 0.06777 C 0.12326 0.07956 0.11719 0.07656 0.12778 0.08002 C 0.1342 0.09159 0.13524 0.09066 0.14618 0.08812 C 0.15434 0.07262 0.15503 0.0525 0.16771 0.04094 C 0.16892 0.03076 0.16858 0.01758 0.1724 0.00833 C 0.17413 0.00394 0.17847 -0.00417 0.17847 -0.00417 C 0.1776 -0.02405 0.17778 -0.03445 0.17396 -0.0511 C 0.17309 -0.07446 0.17361 -0.0999 0.16927 -0.12303 C 0.16996 -0.12789 0.16979 -0.1376 0.17396 -0.1413 C 0.18194 -0.14824 0.19549 -0.14477 0.20469 -0.14754 C 0.22066 -0.15217 0.2368 -0.15911 0.25243 -0.16604 C 0.25573 -0.16743 0.25833 -0.17067 0.26163 -0.17206 C 0.27812 -0.18686 0.27517 -0.1857 0.29705 -0.18848 C 0.31267 -0.19565 0.32604 -0.19241 0.33698 -0.1783 C 0.34253 -0.1635 0.33819 -0.17668 0.34149 -0.16188 C 0.34236 -0.15772 0.34462 -0.14962 0.34462 -0.14962 C 0.3441 -0.14014 0.34392 -0.13043 0.34305 -0.12095 C 0.34288 -0.11817 0.34149 -0.1154 0.34149 -0.11262 C 0.34149 -0.10915 0.34305 -0.10591 0.34305 -0.10245 " pathEditMode="relative" ptsTypes="ffffffffffffffffffffffffff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451E-6 C -0.00104 -0.00208 -0.00277 -0.0037 -0.00312 -0.00601 C -0.00434 -0.01665 0.00278 -0.02567 0.0092 -0.02867 C 0.0191 -0.02613 0.01841 -0.02312 0.02622 -0.01619 C 0.02934 -0.00786 0.03316 -0.00532 0.03698 0.00208 C 0.03889 0.00972 0.04236 0.01527 0.04462 0.02267 C 0.04844 0.03492 0.04636 0.03331 0.05087 0.04325 C 0.05677 0.05643 0.06441 0.0673 0.07084 0.08002 C 0.07223 0.0828 0.08941 0.09089 0.09236 0.09228 C 0.09861 0.09806 0.10052 0.10176 0.11077 0.09436 C 0.11736 0.08973 0.11615 0.08257 0.11858 0.07586 C 0.12118 0.06892 0.12605 0.06406 0.12934 0.05759 C 0.13125 0.04926 0.13386 0.0451 0.13855 0.03909 C 0.14011 0.02868 0.14323 0.0192 0.14775 0.01041 C 0.1467 0.00023 0.14549 -0.00855 0.14306 -0.01827 C 0.1415 -0.03862 0.13959 -0.05458 0.13855 -0.07562 C 0.13907 -0.0851 0.13924 -0.09482 0.14011 -0.1043 C 0.14236 -0.12997 0.1882 -0.12257 0.19236 -0.1228 C 0.2033 -0.12581 0.21389 -0.13089 0.22466 -0.13506 C 0.2283 -0.14223 0.22917 -0.14593 0.23698 -0.1494 C 0.24011 -0.15078 0.24618 -0.15356 0.24618 -0.15356 C 0.24775 -0.15564 0.24914 -0.15795 0.25087 -0.1598 C 0.25382 -0.16281 0.26007 -0.1679 0.26007 -0.1679 C 0.26476 -0.1672 0.26945 -0.1672 0.27396 -0.16582 C 0.2849 -0.16212 0.29427 -0.1302 0.3 -0.11864 C 0.30209 -0.10453 0.30764 -0.08996 0.30764 -0.07562 " pathEditMode="relative" ptsTypes="fffffffffffffffffffffffffA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83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pPr>
              <a:buNone/>
            </a:pPr>
            <a:endParaRPr lang="en-US" sz="4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1.পরাগায়ন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2.পরাগায়নের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৩.স্ব-পরাগায়ন ও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৪.পরাগায়নের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৫.পরাগায়নের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057400" y="3733800"/>
            <a:ext cx="5181600" cy="2392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গর্ভমুণ্ডে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6019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11" descr="imag32w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90800" y="1447800"/>
            <a:ext cx="3886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57200" y="2057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1828800" y="2209800"/>
            <a:ext cx="3276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flipV="1">
            <a:off x="5410200" y="1828800"/>
            <a:ext cx="167640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15200" y="1752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গর্ভমুণ্ড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5410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533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গর্ভমুণ্ড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93617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গর্ভদণ্ড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700" y="2362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পুংদণ্ড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963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গর্ভাশয়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40312" y="17526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28800" y="12954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2600" y="15240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7919993">
            <a:off x="955073" y="1051391"/>
            <a:ext cx="105233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পরাগেরণু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10668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পরাগধানীতে পরাগরেণু থাকে।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209800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পরাগধানী ফেটে গিয়ে বাতাস বা অন্য কোন বাহকের মাধ্যমে গর্ভমুন্ডের সাথে লেগে যায়।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625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38889E-6 9.25926E-6 C 0.00921 -0.0412 0.01841 -0.0824 0.04827 -0.09675 C 0.07813 -0.11111 0.1573 -0.08796 0.179 -0.08611 " pathEditMode="relative" ptsTypes="aaA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4.81481E-6 C 0.00312 -0.06203 0.00642 -0.12384 0.03871 -0.14398 C 0.071 -0.16412 0.16753 -0.1243 0.19357 -0.12037 " pathEditMode="relative" ptsTypes="aaA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1111E-6 2.59259E-6 C -0.01111 -0.07107 -0.02222 -0.1419 0.00973 -0.16759 C 0.04167 -0.19329 0.11685 -0.17408 0.19202 -0.15463 " pathEditMode="relative" ptsTypes="aaA">
                                      <p:cBhvr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198 -2.59259E-6 C -0.00834 -0.04305 -0.00452 -0.08611 0.03559 -0.09977 C 0.07586 -0.11342 0.15243 -0.09838 0.22916 -0.08333 " pathEditMode="relative" rAng="0" ptsTypes="aaA">
                                      <p:cBhvr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5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2" grpId="1"/>
      <p:bldP spid="12" grpId="2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Content Placeholder 16" descr="66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495800" y="2362200"/>
            <a:ext cx="4038600" cy="2881313"/>
          </a:xfrm>
        </p:spPr>
      </p:pic>
      <p:sp>
        <p:nvSpPr>
          <p:cNvPr id="25" name="TextBox 24"/>
          <p:cNvSpPr txBox="1"/>
          <p:nvPr/>
        </p:nvSpPr>
        <p:spPr>
          <a:xfrm>
            <a:off x="990600" y="1676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600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514600"/>
            <a:ext cx="2895600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5626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55626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পরাগায়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209800" y="32004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897881" y="2621281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 flipH="1" flipV="1">
            <a:off x="7574280" y="2590800"/>
            <a:ext cx="45719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47 C -0.00764 -0.01573 -0.00764 -0.02452 -0.02274 -0.03123 C -0.03455 -0.03053 -0.04635 -0.03076 -0.05816 -0.02914 C -0.06145 -0.02868 -0.06736 -0.02498 -0.06736 -0.02498 C -0.0783 -0.01087 -0.06632 -0.02475 -0.07656 -0.01689 C -0.07986 -0.01434 -0.08576 -0.00856 -0.08576 -0.00856 C -0.0868 -0.0044 -0.08784 -0.00047 -0.08889 0.0037 C -0.08941 0.00578 -0.09045 0.00971 -0.09045 0.00971 C -0.09184 0.02127 -0.09375 0.03122 -0.09652 0.04255 C -0.09757 0.04694 -0.10017 0.05041 -0.10121 0.05481 C -0.1 0.07146 -0.09913 0.09713 -0.08576 0.10615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8 0.00069 0.01076 0.00092 0.01527 0.00393 C 0.02447 0.01017 0.0151 0.00647 0.02604 0.01225 C 0.03055 0.01457 0.03524 0.01619 0.03993 0.01827 C 0.04149 0.01896 0.04461 0.02035 0.04461 0.02035 C 0.05173 0.02706 0.04739 0.02382 0.05833 0.02867 C 0.0618 0.03029 0.06441 0.03399 0.06753 0.03677 C 0.07309 0.04163 0.09236 0.04301 0.1 0.04486 C 0.10156 0.04625 0.10295 0.04787 0.10451 0.04903 C 0.1059 0.04995 0.10781 0.04995 0.1092 0.05111 C 0.11093 0.05273 0.11197 0.05573 0.11371 0.05735 C 0.11944 0.06267 0.12882 0.06475 0.13524 0.06753 C 0.13697 0.06822 0.13836 0.07053 0.13993 0.07169 C 0.14496 0.07539 0.15138 0.07886 0.15677 0.08187 C 0.16753 0.08765 0.17934 0.09112 0.19062 0.09412 C 0.19583 0.09759 0.20138 0.0999 0.20607 0.1043 C 0.21319 0.11101 0.20954 0.11054 0.21371 0.11054 " pathEditMode="relative" ptsTypes="ffffffffffffffff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67345E-6 C -0.00052 0.00023 -0.01128 0.00509 -0.01389 0.00625 C -0.01545 0.00694 -0.0184 0.0081 -0.0184 0.0081 C -0.025 0.01388 -0.02587 0.01781 -0.03385 0.02058 C -0.03541 0.02197 -0.03715 0.0229 -0.03837 0.02452 C -0.03976 0.02637 -0.03993 0.02937 -0.04149 0.03076 C -0.04687 0.03539 -0.05573 0.03446 -0.06146 0.03885 C -0.0684 0.04417 -0.07257 0.05019 -0.08003 0.05319 C -0.08576 0.05851 -0.09288 0.05897 -0.09844 0.0636 C -0.1 0.06499 -0.10139 0.06661 -0.10312 0.06753 C -0.10607 0.06915 -0.11232 0.07169 -0.11232 0.07169 C -0.11996 0.08233 -0.13507 0.09598 -0.14462 0.10453 C -0.15069 0.11008 -0.15764 0.10731 -0.16302 0.11471 " pathEditMode="relative" ptsTypes="ffffffffffff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7" grpId="0"/>
      <p:bldP spid="10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334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1971675" cy="2314575"/>
          </a:xfrm>
          <a:prstGeom prst="rect">
            <a:avLst/>
          </a:prstGeom>
        </p:spPr>
      </p:pic>
      <p:pic>
        <p:nvPicPr>
          <p:cNvPr id="9" name="Picture 8" descr="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24000"/>
            <a:ext cx="2305050" cy="1905000"/>
          </a:xfrm>
          <a:prstGeom prst="rect">
            <a:avLst/>
          </a:prstGeom>
        </p:spPr>
      </p:pic>
      <p:pic>
        <p:nvPicPr>
          <p:cNvPr id="11" name="Picture 10" descr="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447800"/>
            <a:ext cx="2133600" cy="2133600"/>
          </a:xfrm>
          <a:prstGeom prst="rect">
            <a:avLst/>
          </a:prstGeom>
        </p:spPr>
      </p:pic>
      <p:pic>
        <p:nvPicPr>
          <p:cNvPr id="13" name="Picture 12" descr="skh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495800"/>
            <a:ext cx="2514600" cy="160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48006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বাহকের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129540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পতঙ্গ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3505200" y="992456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1600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 rot="223886">
            <a:off x="2217868" y="4408058"/>
            <a:ext cx="929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3733800" cy="2743200"/>
          </a:xfrm>
          <a:prstGeom prst="rect">
            <a:avLst/>
          </a:prstGeom>
        </p:spPr>
      </p:pic>
      <p:pic>
        <p:nvPicPr>
          <p:cNvPr id="9" name="Picture 8" descr="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219200"/>
            <a:ext cx="3733800" cy="2590800"/>
          </a:xfrm>
          <a:prstGeom prst="rect">
            <a:avLst/>
          </a:prstGeom>
        </p:spPr>
      </p:pic>
      <p:pic>
        <p:nvPicPr>
          <p:cNvPr id="10" name="Picture 9" descr="wp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114800"/>
            <a:ext cx="3733800" cy="2514600"/>
          </a:xfrm>
          <a:prstGeom prst="rect">
            <a:avLst/>
          </a:prstGeom>
        </p:spPr>
      </p:pic>
      <p:pic>
        <p:nvPicPr>
          <p:cNvPr id="12" name="Picture 11" descr="wn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886200"/>
            <a:ext cx="3810000" cy="27527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381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প্রাণী,পতঙ্গ,বায়ু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পানিপরাগী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057400"/>
            <a:ext cx="91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বোঝা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দূশ্য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38600" y="2743200"/>
          <a:ext cx="2209800" cy="771525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1461</TotalTime>
  <Words>257</Words>
  <Application>Microsoft Office PowerPoint</Application>
  <PresentationFormat>On-screen Show (4:3)</PresentationFormat>
  <Paragraphs>87</Paragraphs>
  <Slides>14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Apex</vt:lpstr>
      <vt:lpstr>Package</vt:lpstr>
      <vt:lpstr>আজকের ক্লাসে সবাইকে স্বাগতম </vt:lpstr>
      <vt:lpstr>পাঠ ঘোষনা</vt:lpstr>
      <vt:lpstr>শিখন ফল</vt:lpstr>
      <vt:lpstr>বিস্তারিত আলোচনা</vt:lpstr>
      <vt:lpstr>Slide 5</vt:lpstr>
      <vt:lpstr>পরাগায়নের   প্রকারভেদ</vt:lpstr>
      <vt:lpstr>পরাগায়নের মাধ্যম বা বাহক ।</vt:lpstr>
      <vt:lpstr>Slide 8</vt:lpstr>
      <vt:lpstr>এবার সবাই মিলে একটি পরাগায়নের দূশ্য দেখি ।</vt:lpstr>
      <vt:lpstr>একক কাজ সময়- ৫মিঃ</vt:lpstr>
      <vt:lpstr>দলীয় কাজ সময়-১০ মিঃ</vt:lpstr>
      <vt:lpstr>মূল্যায়ন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আজকেরে ক্লাসে সবাইকে স্বাগতম</dc:title>
  <dc:creator>TSS</dc:creator>
  <cp:lastModifiedBy>TSS</cp:lastModifiedBy>
  <cp:revision>212</cp:revision>
  <dcterms:created xsi:type="dcterms:W3CDTF">2013-07-11T12:22:19Z</dcterms:created>
  <dcterms:modified xsi:type="dcterms:W3CDTF">2013-07-19T02:24:59Z</dcterms:modified>
</cp:coreProperties>
</file>