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7" r:id="rId2"/>
    <p:sldId id="258" r:id="rId3"/>
    <p:sldId id="271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84" y="-492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17.wmf"/><Relationship Id="rId2" Type="http://schemas.openxmlformats.org/officeDocument/2006/relationships/image" Target="../media/image16.wmf"/><Relationship Id="rId1" Type="http://schemas.openxmlformats.org/officeDocument/2006/relationships/image" Target="../media/image15.wmf"/><Relationship Id="rId4" Type="http://schemas.openxmlformats.org/officeDocument/2006/relationships/image" Target="../media/image18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52317"/>
            <a:ext cx="9013372" cy="501915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2400300"/>
            <a:ext cx="6400800" cy="120015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591987-C221-4F04-8305-DD1461047C5E}" type="datetimeFigureOut">
              <a:rPr lang="en-US" smtClean="0"/>
              <a:pPr/>
              <a:t>7/20/2013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E5061072-64E0-466D-BD5D-B45D4D945ED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2932" y="1086978"/>
            <a:ext cx="9021537" cy="114551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2" y="1047540"/>
            <a:ext cx="9021537" cy="90435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2" y="2232487"/>
            <a:ext cx="9021537" cy="82899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129448"/>
            <a:ext cx="8229600" cy="1102519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591987-C221-4F04-8305-DD1461047C5E}" type="datetimeFigureOut">
              <a:rPr lang="en-US" smtClean="0"/>
              <a:pPr/>
              <a:t>7/20/2013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061072-64E0-466D-BD5D-B45D4D945ED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1"/>
            <a:ext cx="2011680" cy="4388644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05980"/>
            <a:ext cx="5562600" cy="4388644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591987-C221-4F04-8305-DD1461047C5E}" type="datetimeFigureOut">
              <a:rPr lang="en-US" smtClean="0"/>
              <a:pPr/>
              <a:t>7/20/2013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061072-64E0-466D-BD5D-B45D4D945ED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591987-C221-4F04-8305-DD1461047C5E}" type="datetimeFigureOut">
              <a:rPr lang="en-US" smtClean="0"/>
              <a:pPr/>
              <a:t>7/20/2013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061072-64E0-466D-BD5D-B45D4D945ED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085850"/>
            <a:ext cx="7772400" cy="3429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52317"/>
            <a:ext cx="9013372" cy="501915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714376"/>
            <a:ext cx="7772400" cy="1021556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1910953"/>
            <a:ext cx="7772400" cy="1003697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591987-C221-4F04-8305-DD1461047C5E}" type="datetimeFigureOut">
              <a:rPr lang="en-US" smtClean="0"/>
              <a:pPr/>
              <a:t>7/20/2013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4629150"/>
            <a:ext cx="4000500" cy="3429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 flipV="1">
            <a:off x="69413" y="1782623"/>
            <a:ext cx="9013515" cy="6858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47" y="1756107"/>
            <a:ext cx="9013781" cy="3428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07" y="1851660"/>
            <a:ext cx="9014621" cy="3429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4656582"/>
            <a:ext cx="457200" cy="342900"/>
          </a:xfrm>
        </p:spPr>
        <p:txBody>
          <a:bodyPr/>
          <a:lstStyle/>
          <a:p>
            <a:fld id="{E5061072-64E0-466D-BD5D-B45D4D945ED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591987-C221-4F04-8305-DD1461047C5E}" type="datetimeFigureOut">
              <a:rPr lang="en-US" smtClean="0"/>
              <a:pPr/>
              <a:t>7/20/2013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061072-64E0-466D-BD5D-B45D4D945ED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085850"/>
            <a:ext cx="3749040" cy="3429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085850"/>
            <a:ext cx="3749040" cy="3429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04788"/>
            <a:ext cx="7772400" cy="85725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085850"/>
            <a:ext cx="3733800" cy="5715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085850"/>
            <a:ext cx="3733800" cy="5715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591987-C221-4F04-8305-DD1461047C5E}" type="datetimeFigureOut">
              <a:rPr lang="en-US" smtClean="0"/>
              <a:pPr/>
              <a:t>7/20/2013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061072-64E0-466D-BD5D-B45D4D945ED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1685925"/>
            <a:ext cx="3733800" cy="291465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1685925"/>
            <a:ext cx="3733800" cy="291465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591987-C221-4F04-8305-DD1461047C5E}" type="datetimeFigureOut">
              <a:rPr lang="en-US" smtClean="0"/>
              <a:pPr/>
              <a:t>7/20/2013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061072-64E0-466D-BD5D-B45D4D945ED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591987-C221-4F04-8305-DD1461047C5E}" type="datetimeFigureOut">
              <a:rPr lang="en-US" smtClean="0"/>
              <a:pPr/>
              <a:t>7/20/2013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061072-64E0-466D-BD5D-B45D4D945ED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52316"/>
            <a:ext cx="9013372" cy="5020056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04788"/>
            <a:ext cx="7772400" cy="85725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200150"/>
            <a:ext cx="1905000" cy="337185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591987-C221-4F04-8305-DD1461047C5E}" type="datetimeFigureOut">
              <a:rPr lang="en-US" smtClean="0"/>
              <a:pPr/>
              <a:t>7/20/2013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061072-64E0-466D-BD5D-B45D4D945ED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200150"/>
            <a:ext cx="5715000" cy="337185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3675413"/>
            <a:ext cx="7315200" cy="391716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4084369"/>
            <a:ext cx="7315200" cy="51435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591987-C221-4F04-8305-DD1461047C5E}" type="datetimeFigureOut">
              <a:rPr lang="en-US" smtClean="0"/>
              <a:pPr/>
              <a:t>7/20/2013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4629150"/>
            <a:ext cx="3886200" cy="3429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4656582"/>
            <a:ext cx="457200" cy="342900"/>
          </a:xfrm>
        </p:spPr>
        <p:txBody>
          <a:bodyPr/>
          <a:lstStyle/>
          <a:p>
            <a:fld id="{E5061072-64E0-466D-BD5D-B45D4D945ED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8307" y="3512666"/>
            <a:ext cx="9006840" cy="6858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09" y="3487856"/>
            <a:ext cx="9006639" cy="3428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1" y="3579919"/>
            <a:ext cx="9006637" cy="3660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9" y="50007"/>
            <a:ext cx="9001873" cy="3436144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52316"/>
            <a:ext cx="9013372" cy="5020056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05979"/>
            <a:ext cx="7772400" cy="85725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085850"/>
            <a:ext cx="7772400" cy="3429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4643437"/>
            <a:ext cx="2476500" cy="357188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58591987-C221-4F04-8305-DD1461047C5E}" type="datetimeFigureOut">
              <a:rPr lang="en-US" smtClean="0"/>
              <a:pPr/>
              <a:t>7/20/2013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4629150"/>
            <a:ext cx="3962400" cy="3429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4657725"/>
            <a:ext cx="457200" cy="3429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E5061072-64E0-466D-BD5D-B45D4D945ED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8.gif"/><Relationship Id="rId4" Type="http://schemas.openxmlformats.org/officeDocument/2006/relationships/image" Target="../media/image11.gif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7" Type="http://schemas.openxmlformats.org/officeDocument/2006/relationships/oleObject" Target="../embeddings/oleObject4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3.bin"/><Relationship Id="rId5" Type="http://schemas.openxmlformats.org/officeDocument/2006/relationships/oleObject" Target="../embeddings/oleObject2.bin"/><Relationship Id="rId4" Type="http://schemas.openxmlformats.org/officeDocument/2006/relationships/oleObject" Target="../embeddings/oleObject1.bin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gif"/><Relationship Id="rId7" Type="http://schemas.openxmlformats.org/officeDocument/2006/relationships/image" Target="../media/image3.jpeg"/><Relationship Id="rId2" Type="http://schemas.openxmlformats.org/officeDocument/2006/relationships/image" Target="../media/image20.gi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4.gif"/><Relationship Id="rId5" Type="http://schemas.openxmlformats.org/officeDocument/2006/relationships/image" Target="../media/image23.gif"/><Relationship Id="rId4" Type="http://schemas.openxmlformats.org/officeDocument/2006/relationships/image" Target="../media/image22.gi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mailto:litonpatul@gmail.com/Moba" TargetMode="Externa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gif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gif"/><Relationship Id="rId5" Type="http://schemas.openxmlformats.org/officeDocument/2006/relationships/image" Target="../media/image12.jpeg"/><Relationship Id="rId4" Type="http://schemas.openxmlformats.org/officeDocument/2006/relationships/image" Target="../media/image11.gif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gif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8.gif"/><Relationship Id="rId4" Type="http://schemas.openxmlformats.org/officeDocument/2006/relationships/image" Target="../media/image11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G:\Animation\Blume404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057400" y="1257300"/>
            <a:ext cx="4953000" cy="2793452"/>
          </a:xfrm>
          <a:prstGeom prst="rect">
            <a:avLst/>
          </a:prstGeom>
          <a:noFill/>
        </p:spPr>
      </p:pic>
      <p:sp>
        <p:nvSpPr>
          <p:cNvPr id="8" name="Rectangle 7"/>
          <p:cNvSpPr/>
          <p:nvPr/>
        </p:nvSpPr>
        <p:spPr>
          <a:xfrm>
            <a:off x="1676400" y="3200400"/>
            <a:ext cx="685800" cy="285750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228600" y="0"/>
            <a:ext cx="8686800" cy="5143500"/>
          </a:xfrm>
          <a:prstGeom prst="rect">
            <a:avLst/>
          </a:prstGeom>
          <a:noFill/>
          <a:effectLst>
            <a:glow rad="101600">
              <a:schemeClr val="accent5">
                <a:satMod val="175000"/>
                <a:alpha val="40000"/>
              </a:schemeClr>
            </a:glow>
          </a:effectLst>
        </p:spPr>
        <p:txBody>
          <a:bodyPr wrap="square" rtlCol="0">
            <a:prstTxWarp prst="textCirclePour">
              <a:avLst/>
            </a:prstTxWarp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en-US" sz="1400" b="1" spc="50" dirty="0" smtClean="0">
                <a:ln w="11430"/>
                <a:solidFill>
                  <a:srgbClr val="C0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SutonnyEMJ" pitchFamily="2" charset="0"/>
              </a:rPr>
              <a:t>¯^</a:t>
            </a:r>
            <a:r>
              <a:rPr lang="en-US" sz="1400" b="1" spc="50" dirty="0" err="1" smtClean="0">
                <a:ln w="11430"/>
                <a:solidFill>
                  <a:srgbClr val="C0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SutonnyEMJ" pitchFamily="2" charset="0"/>
              </a:rPr>
              <a:t>vMZg</a:t>
            </a:r>
            <a:endParaRPr lang="en-US" sz="1400" b="1" spc="50" dirty="0">
              <a:ln w="11430"/>
              <a:solidFill>
                <a:srgbClr val="C000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SutonnyEMJ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996714" y="1828800"/>
            <a:ext cx="3886200" cy="8630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pSp>
        <p:nvGrpSpPr>
          <p:cNvPr id="3" name="Group 2"/>
          <p:cNvGrpSpPr/>
          <p:nvPr/>
        </p:nvGrpSpPr>
        <p:grpSpPr>
          <a:xfrm>
            <a:off x="4844314" y="1028700"/>
            <a:ext cx="4299686" cy="831457"/>
            <a:chOff x="1143000" y="5334000"/>
            <a:chExt cx="4299686" cy="1108609"/>
          </a:xfrm>
        </p:grpSpPr>
        <p:grpSp>
          <p:nvGrpSpPr>
            <p:cNvPr id="4" name="Group 29"/>
            <p:cNvGrpSpPr/>
            <p:nvPr/>
          </p:nvGrpSpPr>
          <p:grpSpPr>
            <a:xfrm>
              <a:off x="1143000" y="5334000"/>
              <a:ext cx="4299686" cy="1108609"/>
              <a:chOff x="609600" y="228601"/>
              <a:chExt cx="7772400" cy="2128839"/>
            </a:xfrm>
          </p:grpSpPr>
          <p:grpSp>
            <p:nvGrpSpPr>
              <p:cNvPr id="6" name="Group 64"/>
              <p:cNvGrpSpPr/>
              <p:nvPr/>
            </p:nvGrpSpPr>
            <p:grpSpPr>
              <a:xfrm>
                <a:off x="609600" y="228601"/>
                <a:ext cx="7772400" cy="2128839"/>
                <a:chOff x="608106" y="2743200"/>
                <a:chExt cx="7620000" cy="1891753"/>
              </a:xfrm>
            </p:grpSpPr>
            <p:grpSp>
              <p:nvGrpSpPr>
                <p:cNvPr id="8" name="Group 66"/>
                <p:cNvGrpSpPr/>
                <p:nvPr/>
              </p:nvGrpSpPr>
              <p:grpSpPr>
                <a:xfrm>
                  <a:off x="608106" y="2743200"/>
                  <a:ext cx="7620000" cy="1891753"/>
                  <a:chOff x="379506" y="228600"/>
                  <a:chExt cx="7620000" cy="1891753"/>
                </a:xfrm>
              </p:grpSpPr>
              <p:pic>
                <p:nvPicPr>
                  <p:cNvPr id="11" name="Picture 6"/>
                  <p:cNvPicPr>
                    <a:picLocks noChangeAspect="1" noChangeArrowheads="1"/>
                  </p:cNvPicPr>
                  <p:nvPr/>
                </p:nvPicPr>
                <p:blipFill>
                  <a:blip r:embed="rId3"/>
                  <a:srcRect/>
                  <a:stretch>
                    <a:fillRect/>
                  </a:stretch>
                </p:blipFill>
                <p:spPr bwMode="auto">
                  <a:xfrm>
                    <a:off x="379506" y="296314"/>
                    <a:ext cx="7620000" cy="1824039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  <a:effectLst/>
                </p:spPr>
              </p:pic>
              <p:pic>
                <p:nvPicPr>
                  <p:cNvPr id="12" name="Picture 3" descr="J:\image\Clip Art\apple-clipart-picture1.gif"/>
                  <p:cNvPicPr>
                    <a:picLocks noChangeAspect="1" noChangeArrowheads="1"/>
                  </p:cNvPicPr>
                  <p:nvPr/>
                </p:nvPicPr>
                <p:blipFill>
                  <a:blip r:embed="rId4">
                    <a:duotone>
                      <a:prstClr val="black"/>
                      <a:schemeClr val="accent6">
                        <a:tint val="45000"/>
                        <a:satMod val="400000"/>
                      </a:schemeClr>
                    </a:duotone>
                  </a:blip>
                  <a:srcRect/>
                  <a:stretch>
                    <a:fillRect/>
                  </a:stretch>
                </p:blipFill>
                <p:spPr bwMode="auto">
                  <a:xfrm>
                    <a:off x="1066800" y="228600"/>
                    <a:ext cx="983972" cy="916437"/>
                  </a:xfrm>
                  <a:prstGeom prst="rect">
                    <a:avLst/>
                  </a:prstGeom>
                  <a:noFill/>
                </p:spPr>
              </p:pic>
              <p:pic>
                <p:nvPicPr>
                  <p:cNvPr id="13" name="Picture 3" descr="J:\image\Clip Art\apple-clipart-picture1.gif"/>
                  <p:cNvPicPr>
                    <a:picLocks noChangeAspect="1" noChangeArrowheads="1"/>
                  </p:cNvPicPr>
                  <p:nvPr/>
                </p:nvPicPr>
                <p:blipFill>
                  <a:blip r:embed="rId4">
                    <a:duotone>
                      <a:prstClr val="black"/>
                      <a:schemeClr val="accent4">
                        <a:tint val="45000"/>
                        <a:satMod val="400000"/>
                      </a:schemeClr>
                    </a:duotone>
                  </a:blip>
                  <a:srcRect/>
                  <a:stretch>
                    <a:fillRect/>
                  </a:stretch>
                </p:blipFill>
                <p:spPr bwMode="auto">
                  <a:xfrm>
                    <a:off x="1583371" y="304800"/>
                    <a:ext cx="908035" cy="845712"/>
                  </a:xfrm>
                  <a:prstGeom prst="rect">
                    <a:avLst/>
                  </a:prstGeom>
                  <a:noFill/>
                </p:spPr>
              </p:pic>
              <p:pic>
                <p:nvPicPr>
                  <p:cNvPr id="14" name="Picture 3" descr="J:\image\Clip Art\apple-clipart-picture1.gif"/>
                  <p:cNvPicPr>
                    <a:picLocks noChangeAspect="1" noChangeArrowheads="1"/>
                  </p:cNvPicPr>
                  <p:nvPr/>
                </p:nvPicPr>
                <p:blipFill>
                  <a:blip r:embed="rId4">
                    <a:duotone>
                      <a:prstClr val="black"/>
                      <a:srgbClr val="F61200">
                        <a:tint val="45000"/>
                        <a:satMod val="400000"/>
                      </a:srgbClr>
                    </a:duotone>
                  </a:blip>
                  <a:srcRect/>
                  <a:stretch>
                    <a:fillRect/>
                  </a:stretch>
                </p:blipFill>
                <p:spPr bwMode="auto">
                  <a:xfrm>
                    <a:off x="2163417" y="321193"/>
                    <a:ext cx="983972" cy="916437"/>
                  </a:xfrm>
                  <a:prstGeom prst="rect">
                    <a:avLst/>
                  </a:prstGeom>
                  <a:noFill/>
                </p:spPr>
              </p:pic>
            </p:grpSp>
            <p:pic>
              <p:nvPicPr>
                <p:cNvPr id="9" name="Picture 3" descr="J:\image\Clip Art\apple-clipart-picture1.gif"/>
                <p:cNvPicPr>
                  <a:picLocks noChangeAspect="1" noChangeArrowheads="1"/>
                </p:cNvPicPr>
                <p:nvPr/>
              </p:nvPicPr>
              <p:blipFill>
                <a:blip r:embed="rId4">
                  <a:duotone>
                    <a:prstClr val="black"/>
                    <a:srgbClr val="F61200">
                      <a:tint val="45000"/>
                      <a:satMod val="400000"/>
                    </a:srgbClr>
                  </a:duotone>
                </a:blip>
                <a:srcRect/>
                <a:stretch>
                  <a:fillRect/>
                </a:stretch>
              </p:blipFill>
              <p:spPr bwMode="auto">
                <a:xfrm>
                  <a:off x="914400" y="2814639"/>
                  <a:ext cx="983972" cy="916437"/>
                </a:xfrm>
                <a:prstGeom prst="rect">
                  <a:avLst/>
                </a:prstGeom>
                <a:noFill/>
              </p:spPr>
            </p:pic>
            <p:pic>
              <p:nvPicPr>
                <p:cNvPr id="10" name="Picture 3" descr="J:\image\Clip Art\apple-clipart-picture1.gif"/>
                <p:cNvPicPr>
                  <a:picLocks noChangeAspect="1" noChangeArrowheads="1"/>
                </p:cNvPicPr>
                <p:nvPr/>
              </p:nvPicPr>
              <p:blipFill>
                <a:blip r:embed="rId4">
                  <a:duotone>
                    <a:prstClr val="black"/>
                    <a:schemeClr val="accent3">
                      <a:tint val="45000"/>
                      <a:satMod val="400000"/>
                    </a:schemeClr>
                  </a:duotone>
                </a:blip>
                <a:srcRect/>
                <a:stretch>
                  <a:fillRect/>
                </a:stretch>
              </p:blipFill>
              <p:spPr bwMode="auto">
                <a:xfrm>
                  <a:off x="1205753" y="2878627"/>
                  <a:ext cx="983972" cy="916437"/>
                </a:xfrm>
                <a:prstGeom prst="rect">
                  <a:avLst/>
                </a:prstGeom>
                <a:noFill/>
              </p:spPr>
            </p:pic>
          </p:grpSp>
          <p:sp>
            <p:nvSpPr>
              <p:cNvPr id="7" name="Flowchart: Magnetic Disk 6"/>
              <p:cNvSpPr/>
              <p:nvPr/>
            </p:nvSpPr>
            <p:spPr>
              <a:xfrm>
                <a:off x="6095999" y="667577"/>
                <a:ext cx="1600199" cy="856422"/>
              </a:xfrm>
              <a:prstGeom prst="flowChartMagneticDisk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4"/>
              </a:lnRef>
              <a:fillRef idx="3">
                <a:schemeClr val="accent4"/>
              </a:fillRef>
              <a:effectRef idx="2">
                <a:schemeClr val="accent4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 smtClean="0"/>
                  <a:t>2kg</a:t>
                </a:r>
                <a:endParaRPr lang="en-US" sz="2800" dirty="0"/>
              </a:p>
            </p:txBody>
          </p:sp>
        </p:grpSp>
        <p:sp>
          <p:nvSpPr>
            <p:cNvPr id="5" name="Flowchart: Magnetic Disk 4"/>
            <p:cNvSpPr/>
            <p:nvPr/>
          </p:nvSpPr>
          <p:spPr>
            <a:xfrm>
              <a:off x="4267200" y="5334000"/>
              <a:ext cx="762000" cy="359614"/>
            </a:xfrm>
            <a:prstGeom prst="flowChartMagneticDisk">
              <a:avLst/>
            </a:prstGeom>
            <a:solidFill>
              <a:schemeClr val="accent2">
                <a:lumMod val="75000"/>
              </a:schemeClr>
            </a:solidFill>
            <a:ln w="38100">
              <a:solidFill>
                <a:schemeClr val="tx1"/>
              </a:solidFill>
            </a:ln>
          </p:spPr>
          <p:style>
            <a:lnRef idx="1">
              <a:schemeClr val="accent4"/>
            </a:lnRef>
            <a:fillRef idx="3">
              <a:schemeClr val="accent4"/>
            </a:fillRef>
            <a:effectRef idx="2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dirty="0" smtClean="0"/>
                <a:t>1kg</a:t>
              </a:r>
              <a:endParaRPr lang="en-US" sz="2800" dirty="0"/>
            </a:p>
          </p:txBody>
        </p:sp>
      </p:grpSp>
      <p:sp>
        <p:nvSpPr>
          <p:cNvPr id="15" name="Flowchart: Magnetic Disk 14"/>
          <p:cNvSpPr/>
          <p:nvPr/>
        </p:nvSpPr>
        <p:spPr>
          <a:xfrm>
            <a:off x="5334000" y="1257300"/>
            <a:ext cx="762000" cy="269711"/>
          </a:xfrm>
          <a:prstGeom prst="flowChartMagneticDisk">
            <a:avLst/>
          </a:prstGeom>
          <a:solidFill>
            <a:schemeClr val="accent2">
              <a:lumMod val="75000"/>
            </a:schemeClr>
          </a:solidFill>
          <a:ln w="38100"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1kg</a:t>
            </a:r>
            <a:endParaRPr lang="en-US" sz="2800" dirty="0"/>
          </a:p>
        </p:txBody>
      </p:sp>
      <p:grpSp>
        <p:nvGrpSpPr>
          <p:cNvPr id="16" name="Group 29"/>
          <p:cNvGrpSpPr/>
          <p:nvPr/>
        </p:nvGrpSpPr>
        <p:grpSpPr>
          <a:xfrm>
            <a:off x="4844314" y="800100"/>
            <a:ext cx="4299686" cy="1060057"/>
            <a:chOff x="609600" y="228601"/>
            <a:chExt cx="7772400" cy="2128839"/>
          </a:xfrm>
        </p:grpSpPr>
        <p:grpSp>
          <p:nvGrpSpPr>
            <p:cNvPr id="17" name="Group 64"/>
            <p:cNvGrpSpPr/>
            <p:nvPr/>
          </p:nvGrpSpPr>
          <p:grpSpPr>
            <a:xfrm>
              <a:off x="609600" y="228601"/>
              <a:ext cx="7772400" cy="2128839"/>
              <a:chOff x="608106" y="2743200"/>
              <a:chExt cx="7620000" cy="1891753"/>
            </a:xfrm>
          </p:grpSpPr>
          <p:grpSp>
            <p:nvGrpSpPr>
              <p:cNvPr id="18" name="Group 66"/>
              <p:cNvGrpSpPr/>
              <p:nvPr/>
            </p:nvGrpSpPr>
            <p:grpSpPr>
              <a:xfrm>
                <a:off x="608106" y="2743200"/>
                <a:ext cx="7620000" cy="1891753"/>
                <a:chOff x="379506" y="228600"/>
                <a:chExt cx="7620000" cy="1891753"/>
              </a:xfrm>
            </p:grpSpPr>
            <p:pic>
              <p:nvPicPr>
                <p:cNvPr id="24" name="Picture 6"/>
                <p:cNvPicPr>
                  <a:picLocks noChangeAspect="1" noChangeArrowheads="1"/>
                </p:cNvPicPr>
                <p:nvPr/>
              </p:nvPicPr>
              <p:blipFill>
                <a:blip r:embed="rId3"/>
                <a:srcRect/>
                <a:stretch>
                  <a:fillRect/>
                </a:stretch>
              </p:blipFill>
              <p:spPr bwMode="auto">
                <a:xfrm>
                  <a:off x="379506" y="296314"/>
                  <a:ext cx="7620000" cy="1824039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25" name="Picture 3" descr="J:\image\Clip Art\apple-clipart-picture1.gif"/>
                <p:cNvPicPr>
                  <a:picLocks noChangeAspect="1" noChangeArrowheads="1"/>
                </p:cNvPicPr>
                <p:nvPr/>
              </p:nvPicPr>
              <p:blipFill>
                <a:blip r:embed="rId4">
                  <a:duotone>
                    <a:prstClr val="black"/>
                    <a:schemeClr val="accent6">
                      <a:tint val="45000"/>
                      <a:satMod val="400000"/>
                    </a:schemeClr>
                  </a:duotone>
                </a:blip>
                <a:srcRect/>
                <a:stretch>
                  <a:fillRect/>
                </a:stretch>
              </p:blipFill>
              <p:spPr bwMode="auto">
                <a:xfrm>
                  <a:off x="1066800" y="228600"/>
                  <a:ext cx="983972" cy="916437"/>
                </a:xfrm>
                <a:prstGeom prst="rect">
                  <a:avLst/>
                </a:prstGeom>
                <a:noFill/>
              </p:spPr>
            </p:pic>
            <p:pic>
              <p:nvPicPr>
                <p:cNvPr id="26" name="Picture 3" descr="J:\image\Clip Art\apple-clipart-picture1.gif"/>
                <p:cNvPicPr>
                  <a:picLocks noChangeAspect="1" noChangeArrowheads="1"/>
                </p:cNvPicPr>
                <p:nvPr/>
              </p:nvPicPr>
              <p:blipFill>
                <a:blip r:embed="rId4">
                  <a:duotone>
                    <a:prstClr val="black"/>
                    <a:schemeClr val="accent4">
                      <a:tint val="45000"/>
                      <a:satMod val="400000"/>
                    </a:schemeClr>
                  </a:duotone>
                </a:blip>
                <a:srcRect/>
                <a:stretch>
                  <a:fillRect/>
                </a:stretch>
              </p:blipFill>
              <p:spPr bwMode="auto">
                <a:xfrm>
                  <a:off x="1583371" y="304800"/>
                  <a:ext cx="908035" cy="845712"/>
                </a:xfrm>
                <a:prstGeom prst="rect">
                  <a:avLst/>
                </a:prstGeom>
                <a:noFill/>
              </p:spPr>
            </p:pic>
            <p:pic>
              <p:nvPicPr>
                <p:cNvPr id="27" name="Picture 3" descr="J:\image\Clip Art\apple-clipart-picture1.gif"/>
                <p:cNvPicPr>
                  <a:picLocks noChangeAspect="1" noChangeArrowheads="1"/>
                </p:cNvPicPr>
                <p:nvPr/>
              </p:nvPicPr>
              <p:blipFill>
                <a:blip r:embed="rId4">
                  <a:duotone>
                    <a:prstClr val="black"/>
                    <a:srgbClr val="F61200">
                      <a:tint val="45000"/>
                      <a:satMod val="400000"/>
                    </a:srgbClr>
                  </a:duotone>
                </a:blip>
                <a:srcRect/>
                <a:stretch>
                  <a:fillRect/>
                </a:stretch>
              </p:blipFill>
              <p:spPr bwMode="auto">
                <a:xfrm>
                  <a:off x="2163417" y="321193"/>
                  <a:ext cx="983972" cy="916437"/>
                </a:xfrm>
                <a:prstGeom prst="rect">
                  <a:avLst/>
                </a:prstGeom>
                <a:noFill/>
              </p:spPr>
            </p:pic>
          </p:grpSp>
          <p:pic>
            <p:nvPicPr>
              <p:cNvPr id="22" name="Picture 3" descr="J:\image\Clip Art\apple-clipart-picture1.gif"/>
              <p:cNvPicPr>
                <a:picLocks noChangeAspect="1" noChangeArrowheads="1"/>
              </p:cNvPicPr>
              <p:nvPr/>
            </p:nvPicPr>
            <p:blipFill>
              <a:blip r:embed="rId4">
                <a:duotone>
                  <a:prstClr val="black"/>
                  <a:srgbClr val="F61200">
                    <a:tint val="45000"/>
                    <a:satMod val="400000"/>
                  </a:srgbClr>
                </a:duotone>
              </a:blip>
              <a:srcRect/>
              <a:stretch>
                <a:fillRect/>
              </a:stretch>
            </p:blipFill>
            <p:spPr bwMode="auto">
              <a:xfrm>
                <a:off x="914400" y="2814639"/>
                <a:ext cx="983972" cy="916437"/>
              </a:xfrm>
              <a:prstGeom prst="rect">
                <a:avLst/>
              </a:prstGeom>
              <a:noFill/>
            </p:spPr>
          </p:pic>
          <p:pic>
            <p:nvPicPr>
              <p:cNvPr id="23" name="Picture 3" descr="J:\image\Clip Art\apple-clipart-picture1.gif"/>
              <p:cNvPicPr>
                <a:picLocks noChangeAspect="1" noChangeArrowheads="1"/>
              </p:cNvPicPr>
              <p:nvPr/>
            </p:nvPicPr>
            <p:blipFill>
              <a:blip r:embed="rId4">
                <a:duotone>
                  <a:prstClr val="black"/>
                  <a:schemeClr val="accent3">
                    <a:tint val="45000"/>
                    <a:satMod val="400000"/>
                  </a:schemeClr>
                </a:duotone>
              </a:blip>
              <a:srcRect/>
              <a:stretch>
                <a:fillRect/>
              </a:stretch>
            </p:blipFill>
            <p:spPr bwMode="auto">
              <a:xfrm>
                <a:off x="1205753" y="2878627"/>
                <a:ext cx="983972" cy="916437"/>
              </a:xfrm>
              <a:prstGeom prst="rect">
                <a:avLst/>
              </a:prstGeom>
              <a:noFill/>
            </p:spPr>
          </p:pic>
        </p:grpSp>
        <p:sp>
          <p:nvSpPr>
            <p:cNvPr id="20" name="Flowchart: Magnetic Disk 19"/>
            <p:cNvSpPr/>
            <p:nvPr/>
          </p:nvSpPr>
          <p:spPr>
            <a:xfrm>
              <a:off x="6095999" y="667577"/>
              <a:ext cx="1600199" cy="856422"/>
            </a:xfrm>
            <a:prstGeom prst="flowChartMagneticDisk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4"/>
            </a:lnRef>
            <a:fillRef idx="3">
              <a:schemeClr val="accent4"/>
            </a:fillRef>
            <a:effectRef idx="2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dirty="0" smtClean="0"/>
                <a:t>2kg</a:t>
              </a:r>
              <a:endParaRPr lang="en-US" sz="2800" dirty="0"/>
            </a:p>
          </p:txBody>
        </p:sp>
      </p:grpSp>
      <p:pic>
        <p:nvPicPr>
          <p:cNvPr id="33" name="Picture 2" descr="J:\image\Animation\Animation\augen71d.gif"/>
          <p:cNvPicPr>
            <a:picLocks noChangeAspect="1" noChangeArrowheads="1" noCrop="1"/>
          </p:cNvPicPr>
          <p:nvPr/>
        </p:nvPicPr>
        <p:blipFill>
          <a:blip r:embed="rId5">
            <a:duotone>
              <a:schemeClr val="accent5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6705601" y="171450"/>
            <a:ext cx="1457325" cy="574420"/>
          </a:xfrm>
          <a:prstGeom prst="rect">
            <a:avLst/>
          </a:prstGeom>
          <a:noFill/>
        </p:spPr>
      </p:pic>
      <p:sp>
        <p:nvSpPr>
          <p:cNvPr id="43" name="Rectangle 42"/>
          <p:cNvSpPr/>
          <p:nvPr/>
        </p:nvSpPr>
        <p:spPr>
          <a:xfrm>
            <a:off x="228600" y="40407"/>
            <a:ext cx="48006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2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utonnyMJ"/>
              </a:rPr>
              <a:t>(2) </a:t>
            </a:r>
            <a:r>
              <a:rPr lang="en-US" sz="32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utonnyMJ"/>
              </a:rPr>
              <a:t>ci¯úi</a:t>
            </a:r>
            <a:r>
              <a:rPr lang="en-US" sz="32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utonnyMJ"/>
              </a:rPr>
              <a:t> </a:t>
            </a:r>
            <a:r>
              <a:rPr lang="en-US" sz="32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utonnyMJ"/>
              </a:rPr>
              <a:t>mgvb</a:t>
            </a:r>
            <a:r>
              <a:rPr lang="en-US" sz="32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utonnyMJ"/>
              </a:rPr>
              <a:t> </a:t>
            </a:r>
            <a:r>
              <a:rPr lang="en-US" sz="32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utonnyMJ"/>
              </a:rPr>
              <a:t>ivwki</a:t>
            </a:r>
            <a:r>
              <a:rPr lang="en-US" sz="32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utonnyMJ"/>
              </a:rPr>
              <a:t> </a:t>
            </a:r>
            <a:r>
              <a:rPr lang="en-US" sz="32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utonnyMJ"/>
              </a:rPr>
              <a:t>cÖ‡Z¨KwU</a:t>
            </a:r>
            <a:r>
              <a:rPr lang="en-US" sz="32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utonnyMJ"/>
              </a:rPr>
              <a:t> †_‡K GKB </a:t>
            </a:r>
            <a:r>
              <a:rPr lang="en-US" sz="32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utonnyMJ"/>
              </a:rPr>
              <a:t>ivwk</a:t>
            </a:r>
            <a:r>
              <a:rPr lang="en-US" sz="32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utonnyMJ"/>
              </a:rPr>
              <a:t> </a:t>
            </a:r>
            <a:r>
              <a:rPr lang="en-US" sz="32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utonnyMJ"/>
              </a:rPr>
              <a:t>we‡qvMKi‡j</a:t>
            </a:r>
            <a:r>
              <a:rPr lang="en-US" sz="32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utonnyMJ"/>
              </a:rPr>
              <a:t> </a:t>
            </a:r>
            <a:r>
              <a:rPr lang="en-US" sz="32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utonnyMJ"/>
              </a:rPr>
              <a:t>we‡qvMdj</a:t>
            </a:r>
            <a:r>
              <a:rPr lang="en-US" sz="32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utonnyMJ"/>
              </a:rPr>
              <a:t>¸‡</a:t>
            </a:r>
            <a:r>
              <a:rPr lang="en-US" sz="32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utonnyMJ"/>
              </a:rPr>
              <a:t>jv</a:t>
            </a:r>
            <a:r>
              <a:rPr lang="en-US" sz="32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utonnyMJ"/>
              </a:rPr>
              <a:t> </a:t>
            </a:r>
            <a:r>
              <a:rPr lang="en-US" sz="32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utonnyMJ"/>
              </a:rPr>
              <a:t>ci¯úi</a:t>
            </a:r>
            <a:r>
              <a:rPr lang="en-US" sz="32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utonnyMJ"/>
              </a:rPr>
              <a:t> </a:t>
            </a:r>
            <a:r>
              <a:rPr lang="en-US" sz="32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utonnyMJ"/>
              </a:rPr>
              <a:t>mgvb</a:t>
            </a:r>
            <a:r>
              <a:rPr lang="en-US" sz="32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utonnyMJ"/>
              </a:rPr>
              <a:t> </a:t>
            </a:r>
            <a:r>
              <a:rPr lang="en-US" sz="32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utonnyMJ"/>
              </a:rPr>
              <a:t>nq</a:t>
            </a:r>
            <a:r>
              <a:rPr lang="en-US" sz="32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utonnyMJ"/>
              </a:rPr>
              <a:t>|</a:t>
            </a:r>
            <a:endParaRPr lang="en-US" sz="44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44" name="Rectangle 43"/>
          <p:cNvSpPr/>
          <p:nvPr/>
        </p:nvSpPr>
        <p:spPr>
          <a:xfrm>
            <a:off x="152400" y="1657350"/>
            <a:ext cx="5382883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dirty="0" smtClean="0">
                <a:ln w="1905"/>
                <a:solidFill>
                  <a:schemeClr val="tx1">
                    <a:lumMod val="75000"/>
                    <a:lumOff val="2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utonnyMJ"/>
              </a:rPr>
              <a:t>(3) </a:t>
            </a:r>
            <a:r>
              <a:rPr lang="en-US" sz="3600" b="1" dirty="0" err="1" smtClean="0">
                <a:ln w="1905"/>
                <a:solidFill>
                  <a:schemeClr val="tx1">
                    <a:lumMod val="75000"/>
                    <a:lumOff val="2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utonnyMJ"/>
              </a:rPr>
              <a:t>ci¯úi</a:t>
            </a:r>
            <a:r>
              <a:rPr lang="en-US" sz="3600" b="1" dirty="0" smtClean="0">
                <a:ln w="1905"/>
                <a:solidFill>
                  <a:schemeClr val="tx1">
                    <a:lumMod val="75000"/>
                    <a:lumOff val="2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utonnyMJ"/>
              </a:rPr>
              <a:t> </a:t>
            </a:r>
            <a:r>
              <a:rPr lang="en-US" sz="3600" b="1" dirty="0" err="1" smtClean="0">
                <a:ln w="1905"/>
                <a:solidFill>
                  <a:schemeClr val="tx1">
                    <a:lumMod val="75000"/>
                    <a:lumOff val="2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utonnyMJ"/>
              </a:rPr>
              <a:t>mgvb</a:t>
            </a:r>
            <a:r>
              <a:rPr lang="en-US" sz="3600" b="1" dirty="0" smtClean="0">
                <a:ln w="1905"/>
                <a:solidFill>
                  <a:schemeClr val="tx1">
                    <a:lumMod val="75000"/>
                    <a:lumOff val="2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utonnyMJ"/>
              </a:rPr>
              <a:t> </a:t>
            </a:r>
            <a:r>
              <a:rPr lang="en-US" sz="3600" b="1" dirty="0" err="1" smtClean="0">
                <a:ln w="1905"/>
                <a:solidFill>
                  <a:schemeClr val="tx1">
                    <a:lumMod val="75000"/>
                    <a:lumOff val="2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utonnyMJ"/>
              </a:rPr>
              <a:t>ivwki</a:t>
            </a:r>
            <a:r>
              <a:rPr lang="en-US" sz="3600" b="1" dirty="0" smtClean="0">
                <a:ln w="1905"/>
                <a:solidFill>
                  <a:schemeClr val="tx1">
                    <a:lumMod val="75000"/>
                    <a:lumOff val="2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utonnyMJ"/>
              </a:rPr>
              <a:t> </a:t>
            </a:r>
            <a:r>
              <a:rPr lang="en-US" sz="3600" b="1" dirty="0" err="1" smtClean="0">
                <a:ln w="1905"/>
                <a:solidFill>
                  <a:schemeClr val="tx1">
                    <a:lumMod val="75000"/>
                    <a:lumOff val="2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utonnyMJ"/>
              </a:rPr>
              <a:t>cÖ‡Z¨KwU‡K</a:t>
            </a:r>
            <a:r>
              <a:rPr lang="en-US" sz="3600" b="1" dirty="0" smtClean="0">
                <a:ln w="1905"/>
                <a:solidFill>
                  <a:schemeClr val="tx1">
                    <a:lumMod val="75000"/>
                    <a:lumOff val="2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utonnyMJ"/>
              </a:rPr>
              <a:t> GKB </a:t>
            </a:r>
            <a:r>
              <a:rPr lang="en-US" sz="3600" b="1" dirty="0" err="1" smtClean="0">
                <a:ln w="1905"/>
                <a:solidFill>
                  <a:schemeClr val="tx1">
                    <a:lumMod val="75000"/>
                    <a:lumOff val="2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utonnyMJ"/>
              </a:rPr>
              <a:t>ivwk</a:t>
            </a:r>
            <a:r>
              <a:rPr lang="en-US" sz="3600" b="1" dirty="0" smtClean="0">
                <a:ln w="1905"/>
                <a:solidFill>
                  <a:schemeClr val="tx1">
                    <a:lumMod val="75000"/>
                    <a:lumOff val="2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utonnyMJ"/>
              </a:rPr>
              <a:t> </a:t>
            </a:r>
            <a:r>
              <a:rPr lang="en-US" sz="3600" b="1" dirty="0" err="1" smtClean="0">
                <a:ln w="1905"/>
                <a:solidFill>
                  <a:schemeClr val="tx1">
                    <a:lumMod val="75000"/>
                    <a:lumOff val="2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utonnyMJ"/>
              </a:rPr>
              <a:t>Øviv</a:t>
            </a:r>
            <a:r>
              <a:rPr lang="en-US" sz="3600" b="1" dirty="0" smtClean="0">
                <a:ln w="1905"/>
                <a:solidFill>
                  <a:schemeClr val="tx1">
                    <a:lumMod val="75000"/>
                    <a:lumOff val="2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utonnyMJ"/>
              </a:rPr>
              <a:t> ¸Y </a:t>
            </a:r>
            <a:r>
              <a:rPr lang="en-US" sz="3600" b="1" dirty="0" err="1" smtClean="0">
                <a:ln w="1905"/>
                <a:solidFill>
                  <a:schemeClr val="tx1">
                    <a:lumMod val="75000"/>
                    <a:lumOff val="2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utonnyMJ"/>
              </a:rPr>
              <a:t>Ki‡j</a:t>
            </a:r>
            <a:r>
              <a:rPr lang="en-US" sz="3600" b="1" dirty="0" smtClean="0">
                <a:ln w="1905"/>
                <a:solidFill>
                  <a:schemeClr val="tx1">
                    <a:lumMod val="75000"/>
                    <a:lumOff val="2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utonnyMJ"/>
              </a:rPr>
              <a:t> ¸</a:t>
            </a:r>
            <a:r>
              <a:rPr lang="en-US" sz="3600" b="1" dirty="0" err="1" smtClean="0">
                <a:ln w="1905"/>
                <a:solidFill>
                  <a:schemeClr val="tx1">
                    <a:lumMod val="75000"/>
                    <a:lumOff val="2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utonnyMJ"/>
              </a:rPr>
              <a:t>Ydj</a:t>
            </a:r>
            <a:r>
              <a:rPr lang="en-US" sz="3600" b="1" dirty="0" smtClean="0">
                <a:ln w="1905"/>
                <a:solidFill>
                  <a:schemeClr val="tx1">
                    <a:lumMod val="75000"/>
                    <a:lumOff val="2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utonnyMJ"/>
              </a:rPr>
              <a:t>¸‡</a:t>
            </a:r>
            <a:r>
              <a:rPr lang="en-US" sz="3600" b="1" dirty="0" err="1" smtClean="0">
                <a:ln w="1905"/>
                <a:solidFill>
                  <a:schemeClr val="tx1">
                    <a:lumMod val="75000"/>
                    <a:lumOff val="2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utonnyMJ"/>
              </a:rPr>
              <a:t>jv</a:t>
            </a:r>
            <a:r>
              <a:rPr lang="en-US" sz="3600" b="1" dirty="0" smtClean="0">
                <a:ln w="1905"/>
                <a:solidFill>
                  <a:schemeClr val="tx1">
                    <a:lumMod val="75000"/>
                    <a:lumOff val="2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utonnyMJ"/>
              </a:rPr>
              <a:t> </a:t>
            </a:r>
            <a:r>
              <a:rPr lang="en-US" sz="3600" b="1" dirty="0" err="1" smtClean="0">
                <a:ln w="1905"/>
                <a:solidFill>
                  <a:schemeClr val="tx1">
                    <a:lumMod val="75000"/>
                    <a:lumOff val="2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utonnyMJ"/>
              </a:rPr>
              <a:t>ci¯úi</a:t>
            </a:r>
            <a:r>
              <a:rPr lang="en-US" sz="3600" b="1" dirty="0" smtClean="0">
                <a:ln w="1905"/>
                <a:solidFill>
                  <a:schemeClr val="tx1">
                    <a:lumMod val="75000"/>
                    <a:lumOff val="2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utonnyMJ"/>
              </a:rPr>
              <a:t> </a:t>
            </a:r>
            <a:r>
              <a:rPr lang="en-US" sz="3600" b="1" dirty="0" err="1" smtClean="0">
                <a:ln w="1905"/>
                <a:solidFill>
                  <a:schemeClr val="tx1">
                    <a:lumMod val="75000"/>
                    <a:lumOff val="2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utonnyMJ"/>
              </a:rPr>
              <a:t>mgvb</a:t>
            </a:r>
            <a:r>
              <a:rPr lang="en-US" sz="3600" b="1" dirty="0" smtClean="0">
                <a:ln w="1905"/>
                <a:solidFill>
                  <a:schemeClr val="tx1">
                    <a:lumMod val="75000"/>
                    <a:lumOff val="2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utonnyMJ"/>
              </a:rPr>
              <a:t> </a:t>
            </a:r>
            <a:r>
              <a:rPr lang="en-US" sz="3600" b="1" dirty="0" err="1" smtClean="0">
                <a:ln w="1905"/>
                <a:solidFill>
                  <a:schemeClr val="tx1">
                    <a:lumMod val="75000"/>
                    <a:lumOff val="2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utonnyMJ"/>
              </a:rPr>
              <a:t>nq</a:t>
            </a:r>
            <a:r>
              <a:rPr lang="en-US" sz="3600" b="1" dirty="0" smtClean="0">
                <a:ln w="1905"/>
                <a:solidFill>
                  <a:schemeClr val="tx1">
                    <a:lumMod val="75000"/>
                    <a:lumOff val="2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utonnyMJ"/>
              </a:rPr>
              <a:t>|</a:t>
            </a:r>
            <a:endParaRPr lang="en-US" sz="4800" b="1" dirty="0">
              <a:ln w="1905"/>
              <a:solidFill>
                <a:schemeClr val="tx1">
                  <a:lumMod val="75000"/>
                  <a:lumOff val="25000"/>
                </a:schemeClr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45" name="Rectangle 44"/>
          <p:cNvSpPr/>
          <p:nvPr/>
        </p:nvSpPr>
        <p:spPr>
          <a:xfrm>
            <a:off x="228600" y="3820061"/>
            <a:ext cx="89154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utonnyMJ"/>
              </a:rPr>
              <a:t>(4) </a:t>
            </a:r>
            <a:r>
              <a:rPr lang="en-US" sz="36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utonnyMJ"/>
              </a:rPr>
              <a:t>ci¯úi</a:t>
            </a:r>
            <a:r>
              <a:rPr lang="en-US" sz="3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utonnyMJ"/>
              </a:rPr>
              <a:t> </a:t>
            </a:r>
            <a:r>
              <a:rPr lang="en-US" sz="36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utonnyMJ"/>
              </a:rPr>
              <a:t>mgvb</a:t>
            </a:r>
            <a:r>
              <a:rPr lang="en-US" sz="3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utonnyMJ"/>
              </a:rPr>
              <a:t> </a:t>
            </a:r>
            <a:r>
              <a:rPr lang="en-US" sz="36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utonnyMJ"/>
              </a:rPr>
              <a:t>ivwki</a:t>
            </a:r>
            <a:r>
              <a:rPr lang="en-US" sz="3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utonnyMJ"/>
              </a:rPr>
              <a:t> </a:t>
            </a:r>
            <a:r>
              <a:rPr lang="en-US" sz="36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utonnyMJ"/>
              </a:rPr>
              <a:t>cÖ‡Z¨KwU‡K</a:t>
            </a:r>
            <a:r>
              <a:rPr lang="en-US" sz="3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utonnyMJ"/>
              </a:rPr>
              <a:t> </a:t>
            </a:r>
            <a:r>
              <a:rPr lang="en-US" sz="36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utonnyMJ"/>
              </a:rPr>
              <a:t>Ak~b</a:t>
            </a:r>
            <a:r>
              <a:rPr lang="en-US" sz="3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utonnyMJ"/>
              </a:rPr>
              <a:t>¨ GKB </a:t>
            </a:r>
            <a:r>
              <a:rPr lang="en-US" sz="36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utonnyMJ"/>
              </a:rPr>
              <a:t>ivwk</a:t>
            </a:r>
            <a:r>
              <a:rPr lang="en-US" sz="3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utonnyMJ"/>
              </a:rPr>
              <a:t> </a:t>
            </a:r>
            <a:r>
              <a:rPr lang="en-US" sz="36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utonnyMJ"/>
              </a:rPr>
              <a:t>Øviv</a:t>
            </a:r>
            <a:r>
              <a:rPr lang="en-US" sz="3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utonnyMJ"/>
              </a:rPr>
              <a:t> </a:t>
            </a:r>
            <a:r>
              <a:rPr lang="en-US" sz="36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utonnyMJ"/>
              </a:rPr>
              <a:t>fvM</a:t>
            </a:r>
            <a:r>
              <a:rPr lang="en-US" sz="3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utonnyMJ"/>
              </a:rPr>
              <a:t> </a:t>
            </a:r>
            <a:r>
              <a:rPr lang="en-US" sz="36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utonnyMJ"/>
              </a:rPr>
              <a:t>Ki‡j</a:t>
            </a:r>
            <a:r>
              <a:rPr lang="en-US" sz="3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utonnyMJ"/>
              </a:rPr>
              <a:t> </a:t>
            </a:r>
            <a:r>
              <a:rPr lang="en-US" sz="36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utonnyMJ"/>
              </a:rPr>
              <a:t>fvMdj</a:t>
            </a:r>
            <a:r>
              <a:rPr lang="en-US" sz="3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utonnyMJ"/>
              </a:rPr>
              <a:t>¸‡</a:t>
            </a:r>
            <a:r>
              <a:rPr lang="en-US" sz="36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utonnyMJ"/>
              </a:rPr>
              <a:t>jv</a:t>
            </a:r>
            <a:r>
              <a:rPr lang="en-US" sz="3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utonnyMJ"/>
              </a:rPr>
              <a:t> </a:t>
            </a:r>
            <a:r>
              <a:rPr lang="en-US" sz="36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utonnyMJ"/>
              </a:rPr>
              <a:t>ci¯úi</a:t>
            </a:r>
            <a:r>
              <a:rPr lang="en-US" sz="3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utonnyMJ"/>
              </a:rPr>
              <a:t> </a:t>
            </a:r>
            <a:r>
              <a:rPr lang="en-US" sz="36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utonnyMJ"/>
              </a:rPr>
              <a:t>mgvb</a:t>
            </a:r>
            <a:r>
              <a:rPr lang="en-US" sz="3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utonnyMJ"/>
              </a:rPr>
              <a:t> </a:t>
            </a:r>
            <a:r>
              <a:rPr lang="en-US" sz="36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utonnyMJ"/>
              </a:rPr>
              <a:t>nq</a:t>
            </a:r>
            <a:r>
              <a:rPr lang="en-US" sz="3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utonnyMJ"/>
              </a:rPr>
              <a:t>|</a:t>
            </a:r>
            <a:endParaRPr lang="en-US" sz="48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xit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40000">
                                      <p:cBhvr>
                                        <p:cTn id="10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" dur="2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0" dur="2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5" dur="2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43" grpId="0"/>
      <p:bldP spid="44" grpId="0"/>
      <p:bldP spid="4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457201" y="954985"/>
            <a:ext cx="2095445" cy="70788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en-US" sz="4000" dirty="0" smtClean="0">
                <a:latin typeface="Times New Roman"/>
              </a:rPr>
              <a:t>x </a:t>
            </a:r>
            <a:r>
              <a:rPr lang="en-US" sz="4000" dirty="0" smtClean="0">
                <a:latin typeface="SymbolMT"/>
              </a:rPr>
              <a:t>+ </a:t>
            </a:r>
            <a:r>
              <a:rPr lang="en-US" sz="4000" dirty="0" smtClean="0">
                <a:latin typeface="Times New Roman"/>
              </a:rPr>
              <a:t>3 </a:t>
            </a:r>
            <a:r>
              <a:rPr lang="en-US" sz="4000" dirty="0" smtClean="0">
                <a:latin typeface="SymbolMT"/>
              </a:rPr>
              <a:t>= </a:t>
            </a:r>
            <a:r>
              <a:rPr lang="en-US" sz="4000" dirty="0" smtClean="0">
                <a:latin typeface="Times New Roman"/>
              </a:rPr>
              <a:t>9</a:t>
            </a:r>
            <a:endParaRPr lang="en-US" sz="4800" dirty="0"/>
          </a:p>
        </p:txBody>
      </p:sp>
      <p:sp>
        <p:nvSpPr>
          <p:cNvPr id="14" name="Rectangle 13"/>
          <p:cNvSpPr/>
          <p:nvPr/>
        </p:nvSpPr>
        <p:spPr>
          <a:xfrm>
            <a:off x="457201" y="1469335"/>
            <a:ext cx="4286751" cy="70788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en-US" sz="3600" dirty="0" err="1" smtClean="0">
                <a:latin typeface="SutonnyMJ"/>
              </a:rPr>
              <a:t>ev</a:t>
            </a:r>
            <a:r>
              <a:rPr lang="en-US" sz="3600" dirty="0" smtClean="0">
                <a:latin typeface="SutonnyMJ"/>
              </a:rPr>
              <a:t>, </a:t>
            </a:r>
            <a:r>
              <a:rPr lang="en-US" sz="4000" dirty="0" smtClean="0">
                <a:latin typeface="Times New Roman"/>
              </a:rPr>
              <a:t>x </a:t>
            </a:r>
            <a:r>
              <a:rPr lang="en-US" sz="4000" dirty="0" smtClean="0">
                <a:latin typeface="SymbolMT"/>
              </a:rPr>
              <a:t>+ </a:t>
            </a:r>
            <a:r>
              <a:rPr lang="en-US" sz="4000" dirty="0" smtClean="0">
                <a:latin typeface="Times New Roman"/>
              </a:rPr>
              <a:t>3 </a:t>
            </a:r>
            <a:r>
              <a:rPr lang="en-US" sz="4000" dirty="0" smtClean="0">
                <a:latin typeface="SymbolMT"/>
              </a:rPr>
              <a:t>− </a:t>
            </a:r>
            <a:r>
              <a:rPr lang="en-US" sz="4000" dirty="0" smtClean="0">
                <a:latin typeface="Times New Roman"/>
              </a:rPr>
              <a:t>3 </a:t>
            </a:r>
            <a:r>
              <a:rPr lang="en-US" sz="4000" dirty="0" smtClean="0">
                <a:latin typeface="SymbolMT"/>
              </a:rPr>
              <a:t>= </a:t>
            </a:r>
            <a:r>
              <a:rPr lang="en-US" sz="4000" dirty="0" smtClean="0">
                <a:latin typeface="Times New Roman"/>
              </a:rPr>
              <a:t>9 </a:t>
            </a:r>
            <a:r>
              <a:rPr lang="en-US" sz="4000" dirty="0" smtClean="0">
                <a:latin typeface="SymbolMT"/>
              </a:rPr>
              <a:t>− </a:t>
            </a:r>
            <a:r>
              <a:rPr lang="en-US" sz="4000" dirty="0" smtClean="0">
                <a:latin typeface="Times New Roman"/>
              </a:rPr>
              <a:t>3</a:t>
            </a:r>
            <a:endParaRPr lang="en-US" sz="4800" dirty="0"/>
          </a:p>
        </p:txBody>
      </p:sp>
      <p:grpSp>
        <p:nvGrpSpPr>
          <p:cNvPr id="2" name="Group 16"/>
          <p:cNvGrpSpPr/>
          <p:nvPr/>
        </p:nvGrpSpPr>
        <p:grpSpPr>
          <a:xfrm>
            <a:off x="5334000" y="1600200"/>
            <a:ext cx="3124198" cy="461665"/>
            <a:chOff x="6553200" y="2057400"/>
            <a:chExt cx="1830652" cy="615553"/>
          </a:xfrm>
        </p:grpSpPr>
        <p:sp>
          <p:nvSpPr>
            <p:cNvPr id="15" name="Rectangle 14"/>
            <p:cNvSpPr/>
            <p:nvPr/>
          </p:nvSpPr>
          <p:spPr>
            <a:xfrm>
              <a:off x="6553200" y="2057400"/>
              <a:ext cx="1116252" cy="615553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2000" dirty="0" smtClean="0">
                  <a:latin typeface="SutonnyMJ"/>
                </a:rPr>
                <a:t>[</a:t>
              </a:r>
              <a:r>
                <a:rPr lang="en-US" sz="2000" dirty="0" err="1" smtClean="0">
                  <a:latin typeface="SutonnyMJ"/>
                </a:rPr>
                <a:t>Dfqc</a:t>
              </a:r>
              <a:r>
                <a:rPr lang="en-US" sz="2000" dirty="0" smtClean="0">
                  <a:latin typeface="SutonnyMJ"/>
                </a:rPr>
                <a:t>¶ †_‡K </a:t>
              </a:r>
              <a:r>
                <a:rPr lang="en-US" sz="2400" dirty="0" smtClean="0">
                  <a:latin typeface="Times New Roman"/>
                </a:rPr>
                <a:t>3</a:t>
              </a:r>
              <a:endParaRPr lang="en-US" sz="3200" dirty="0"/>
            </a:p>
          </p:txBody>
        </p:sp>
        <p:sp>
          <p:nvSpPr>
            <p:cNvPr id="16" name="Rectangle 15"/>
            <p:cNvSpPr/>
            <p:nvPr/>
          </p:nvSpPr>
          <p:spPr>
            <a:xfrm>
              <a:off x="7619999" y="2057400"/>
              <a:ext cx="763853" cy="53348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2000" dirty="0" err="1" smtClean="0">
                  <a:latin typeface="SutonnyMJ"/>
                </a:rPr>
                <a:t>we‡qvM</a:t>
              </a:r>
              <a:r>
                <a:rPr lang="en-US" sz="2000" dirty="0" smtClean="0">
                  <a:latin typeface="SutonnyMJ"/>
                </a:rPr>
                <a:t> </a:t>
              </a:r>
              <a:r>
                <a:rPr lang="en-US" sz="2000" dirty="0" err="1" smtClean="0">
                  <a:latin typeface="SutonnyMJ"/>
                </a:rPr>
                <a:t>K‡i</a:t>
              </a:r>
              <a:r>
                <a:rPr lang="en-US" sz="2000" dirty="0" smtClean="0">
                  <a:latin typeface="SutonnyMJ"/>
                </a:rPr>
                <a:t>]</a:t>
              </a:r>
              <a:endParaRPr lang="en-US" sz="3200" dirty="0"/>
            </a:p>
          </p:txBody>
        </p:sp>
      </p:grpSp>
      <p:sp>
        <p:nvSpPr>
          <p:cNvPr id="18" name="Rectangle 17"/>
          <p:cNvSpPr/>
          <p:nvPr/>
        </p:nvSpPr>
        <p:spPr>
          <a:xfrm>
            <a:off x="457200" y="1983685"/>
            <a:ext cx="1805302" cy="70788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en-US" sz="3600" dirty="0" err="1" smtClean="0">
                <a:latin typeface="SutonnyMJ"/>
              </a:rPr>
              <a:t>ev</a:t>
            </a:r>
            <a:r>
              <a:rPr lang="en-US" sz="3600" dirty="0" smtClean="0">
                <a:latin typeface="SutonnyMJ"/>
              </a:rPr>
              <a:t>, </a:t>
            </a:r>
            <a:r>
              <a:rPr lang="en-US" sz="4000" dirty="0" smtClean="0">
                <a:latin typeface="Times New Roman"/>
              </a:rPr>
              <a:t>x </a:t>
            </a:r>
            <a:r>
              <a:rPr lang="en-US" sz="4000" dirty="0" smtClean="0">
                <a:latin typeface="SymbolMT"/>
              </a:rPr>
              <a:t>= </a:t>
            </a:r>
            <a:r>
              <a:rPr lang="en-US" sz="4000" dirty="0" smtClean="0">
                <a:latin typeface="Times New Roman"/>
              </a:rPr>
              <a:t>6</a:t>
            </a:r>
            <a:endParaRPr lang="en-US" sz="4800" dirty="0"/>
          </a:p>
        </p:txBody>
      </p:sp>
      <p:sp>
        <p:nvSpPr>
          <p:cNvPr id="19" name="Rectangle 18"/>
          <p:cNvSpPr/>
          <p:nvPr/>
        </p:nvSpPr>
        <p:spPr>
          <a:xfrm>
            <a:off x="457201" y="2498035"/>
            <a:ext cx="3114955" cy="70788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en-US" sz="3600" dirty="0" smtClean="0">
                <a:latin typeface="SymbolMT"/>
              </a:rPr>
              <a:t>∴ </a:t>
            </a:r>
            <a:r>
              <a:rPr lang="en-US" sz="3600" dirty="0" err="1" smtClean="0">
                <a:latin typeface="SutonnyMJ"/>
              </a:rPr>
              <a:t>mgvavb</a:t>
            </a:r>
            <a:r>
              <a:rPr lang="en-US" sz="3600" dirty="0" smtClean="0">
                <a:latin typeface="SutonnyMJ"/>
              </a:rPr>
              <a:t> : 	</a:t>
            </a:r>
            <a:r>
              <a:rPr lang="en-US" sz="4000" dirty="0" smtClean="0">
                <a:latin typeface="Times New Roman"/>
              </a:rPr>
              <a:t>x </a:t>
            </a:r>
            <a:r>
              <a:rPr lang="en-US" sz="4000" dirty="0" smtClean="0">
                <a:latin typeface="SymbolMT"/>
              </a:rPr>
              <a:t>= </a:t>
            </a:r>
            <a:r>
              <a:rPr lang="en-US" sz="4000" dirty="0" smtClean="0">
                <a:latin typeface="Times New Roman"/>
              </a:rPr>
              <a:t>6</a:t>
            </a:r>
            <a:endParaRPr lang="en-US" sz="4800" dirty="0"/>
          </a:p>
        </p:txBody>
      </p:sp>
      <p:sp>
        <p:nvSpPr>
          <p:cNvPr id="20" name="Rectangle 19"/>
          <p:cNvSpPr/>
          <p:nvPr/>
        </p:nvSpPr>
        <p:spPr>
          <a:xfrm>
            <a:off x="0" y="3028950"/>
            <a:ext cx="9144000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utonnyMJ"/>
              </a:rPr>
              <a:t>ïw</a:t>
            </a:r>
            <a:r>
              <a:rPr lang="en-US" sz="4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utonnyMJ"/>
              </a:rPr>
              <a:t>× </a:t>
            </a:r>
            <a:r>
              <a:rPr lang="en-US" sz="40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utonnyMJ"/>
              </a:rPr>
              <a:t>cix¶v</a:t>
            </a:r>
            <a:r>
              <a:rPr lang="en-US" sz="4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utonnyMJ"/>
              </a:rPr>
              <a:t> : </a:t>
            </a:r>
            <a:r>
              <a:rPr lang="en-US" sz="40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utonnyMJ"/>
              </a:rPr>
              <a:t>cÖ`Ë</a:t>
            </a:r>
            <a:r>
              <a:rPr lang="en-US" sz="4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utonnyMJ"/>
              </a:rPr>
              <a:t> </a:t>
            </a:r>
            <a:r>
              <a:rPr lang="en-US" sz="40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utonnyMJ"/>
              </a:rPr>
              <a:t>mgxKi‡Y</a:t>
            </a:r>
            <a:r>
              <a:rPr lang="en-US" sz="4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utonnyMJ"/>
              </a:rPr>
              <a:t> </a:t>
            </a:r>
            <a:r>
              <a:rPr lang="en-US" sz="4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/>
              </a:rPr>
              <a:t>x </a:t>
            </a:r>
            <a:r>
              <a:rPr lang="en-US" sz="40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utonnyMJ"/>
              </a:rPr>
              <a:t>Gi</a:t>
            </a:r>
            <a:r>
              <a:rPr lang="en-US" sz="4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utonnyMJ"/>
              </a:rPr>
              <a:t> </a:t>
            </a:r>
            <a:r>
              <a:rPr lang="en-US" sz="40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utonnyMJ"/>
              </a:rPr>
              <a:t>gvb</a:t>
            </a:r>
            <a:r>
              <a:rPr lang="en-US" sz="4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utonnyMJ"/>
              </a:rPr>
              <a:t> </a:t>
            </a:r>
            <a:r>
              <a:rPr lang="en-US" sz="4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/>
              </a:rPr>
              <a:t>6 </a:t>
            </a:r>
            <a:r>
              <a:rPr lang="en-US" sz="40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utonnyMJ"/>
              </a:rPr>
              <a:t>ewm‡q</a:t>
            </a:r>
            <a:r>
              <a:rPr lang="en-US" sz="4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utonnyMJ"/>
              </a:rPr>
              <a:t> </a:t>
            </a:r>
            <a:r>
              <a:rPr lang="en-US" sz="40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utonnyMJ"/>
              </a:rPr>
              <a:t>cvB</a:t>
            </a:r>
            <a:r>
              <a:rPr lang="en-US" sz="4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utonnyMJ"/>
              </a:rPr>
              <a:t>,</a:t>
            </a:r>
            <a:endParaRPr lang="en-US" sz="54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76200" y="3543300"/>
            <a:ext cx="6324600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40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utonnyMJ"/>
              </a:rPr>
              <a:t>evgc</a:t>
            </a:r>
            <a:r>
              <a:rPr lang="es-ES" sz="4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utonnyMJ"/>
              </a:rPr>
              <a:t>¶ = </a:t>
            </a:r>
            <a:r>
              <a:rPr lang="es-ES" sz="4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/>
              </a:rPr>
              <a:t>x </a:t>
            </a:r>
            <a:r>
              <a:rPr lang="es-ES" sz="4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ymbolMT"/>
              </a:rPr>
              <a:t>+ </a:t>
            </a:r>
            <a:r>
              <a:rPr lang="es-ES" sz="4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/>
              </a:rPr>
              <a:t>3 </a:t>
            </a:r>
            <a:r>
              <a:rPr lang="es-ES" sz="4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ymbolMT"/>
              </a:rPr>
              <a:t>= </a:t>
            </a:r>
            <a:r>
              <a:rPr lang="es-ES" sz="4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/>
              </a:rPr>
              <a:t>6 </a:t>
            </a:r>
            <a:r>
              <a:rPr lang="es-ES" sz="4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ymbolMT"/>
              </a:rPr>
              <a:t>+3</a:t>
            </a:r>
            <a:r>
              <a:rPr lang="es-ES" sz="4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/>
              </a:rPr>
              <a:t> </a:t>
            </a:r>
            <a:r>
              <a:rPr lang="es-ES" sz="4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ymbolMT"/>
              </a:rPr>
              <a:t>= </a:t>
            </a:r>
            <a:r>
              <a:rPr lang="es-ES" sz="4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/>
              </a:rPr>
              <a:t>9 </a:t>
            </a:r>
            <a:r>
              <a:rPr lang="es-ES" sz="4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ymbolMT"/>
              </a:rPr>
              <a:t> </a:t>
            </a:r>
            <a:endParaRPr lang="en-US" sz="54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152400" y="4057650"/>
            <a:ext cx="3467810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utonnyMJ"/>
              </a:rPr>
              <a:t>Wvbc</a:t>
            </a:r>
            <a:r>
              <a:rPr lang="en-US" sz="4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utonnyMJ"/>
              </a:rPr>
              <a:t>¶ = </a:t>
            </a:r>
            <a:r>
              <a:rPr lang="en-US" sz="4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/>
              </a:rPr>
              <a:t>9</a:t>
            </a:r>
            <a:endParaRPr lang="en-US" sz="54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3657600" y="4000500"/>
            <a:ext cx="4419600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400" b="1" dirty="0" smtClean="0">
                <a:ln w="1905"/>
                <a:solidFill>
                  <a:schemeClr val="accent2">
                    <a:lumMod val="7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ymbolMT"/>
              </a:rPr>
              <a:t>∴ </a:t>
            </a:r>
            <a:r>
              <a:rPr lang="en-US" sz="4400" b="1" dirty="0" err="1" smtClean="0">
                <a:ln w="1905"/>
                <a:solidFill>
                  <a:schemeClr val="accent2">
                    <a:lumMod val="7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utonnyMJ"/>
              </a:rPr>
              <a:t>evgc</a:t>
            </a:r>
            <a:r>
              <a:rPr lang="en-US" sz="4400" b="1" dirty="0" smtClean="0">
                <a:ln w="1905"/>
                <a:solidFill>
                  <a:schemeClr val="accent2">
                    <a:lumMod val="7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utonnyMJ"/>
              </a:rPr>
              <a:t>¶ = </a:t>
            </a:r>
            <a:r>
              <a:rPr lang="en-US" sz="4400" b="1" dirty="0" err="1" smtClean="0">
                <a:ln w="1905"/>
                <a:solidFill>
                  <a:schemeClr val="accent2">
                    <a:lumMod val="7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utonnyMJ"/>
              </a:rPr>
              <a:t>Wvbc</a:t>
            </a:r>
            <a:r>
              <a:rPr lang="en-US" sz="4400" b="1" dirty="0" smtClean="0">
                <a:ln w="1905"/>
                <a:solidFill>
                  <a:schemeClr val="accent2">
                    <a:lumMod val="7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utonnyMJ"/>
              </a:rPr>
              <a:t>¶</a:t>
            </a:r>
            <a:endParaRPr lang="en-US" sz="6000" b="1" dirty="0">
              <a:ln w="1905"/>
              <a:solidFill>
                <a:schemeClr val="accent2">
                  <a:lumMod val="75000"/>
                </a:schemeClr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685800" y="4514850"/>
            <a:ext cx="6655290" cy="769441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en-US" sz="4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SymbolMT"/>
              </a:rPr>
              <a:t>∴ </a:t>
            </a:r>
            <a:r>
              <a:rPr lang="en-US" sz="44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SutonnyMJ"/>
              </a:rPr>
              <a:t>mgxKiYwUi</a:t>
            </a:r>
            <a:r>
              <a:rPr lang="en-US" sz="4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SutonnyMJ"/>
              </a:rPr>
              <a:t> </a:t>
            </a:r>
            <a:r>
              <a:rPr lang="en-US" sz="44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SutonnyMJ"/>
              </a:rPr>
              <a:t>mgvavb</a:t>
            </a:r>
            <a:r>
              <a:rPr lang="en-US" sz="4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SutonnyMJ"/>
              </a:rPr>
              <a:t> ï× </a:t>
            </a:r>
            <a:r>
              <a:rPr lang="en-US" sz="44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SutonnyMJ"/>
              </a:rPr>
              <a:t>n‡q‡Q</a:t>
            </a:r>
            <a:r>
              <a:rPr lang="en-US" sz="4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SutonnyMJ"/>
              </a:rPr>
              <a:t>|</a:t>
            </a:r>
            <a:endParaRPr lang="en-US" sz="60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609601" y="107602"/>
            <a:ext cx="7434211" cy="923330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pl-PL" sz="54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SutonnyMJ"/>
              </a:rPr>
              <a:t>mgvavb Ki I ïw× cix¶v Ki</a:t>
            </a:r>
            <a:endParaRPr lang="en-US" sz="7200" b="1" dirty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solidFill>
                <a:schemeClr val="accent1">
                  <a:satMod val="200000"/>
                  <a:tint val="3000"/>
                </a:schemeClr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8" grpId="0" animBg="1"/>
      <p:bldP spid="19" grpId="0" animBg="1"/>
      <p:bldP spid="20" grpId="0"/>
      <p:bldP spid="21" grpId="0"/>
      <p:bldP spid="24" grpId="0"/>
      <p:bldP spid="25" grpId="0"/>
      <p:bldP spid="2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/>
          <p:nvPr/>
        </p:nvGrpSpPr>
        <p:grpSpPr>
          <a:xfrm>
            <a:off x="1295400" y="114300"/>
            <a:ext cx="6477000" cy="1607344"/>
            <a:chOff x="1295400" y="152400"/>
            <a:chExt cx="6477000" cy="2143125"/>
          </a:xfrm>
        </p:grpSpPr>
        <p:pic>
          <p:nvPicPr>
            <p:cNvPr id="3" name="Picture 2" descr="G:\image\team w1.jpeg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1295400" y="152400"/>
              <a:ext cx="6477000" cy="2143125"/>
            </a:xfrm>
            <a:prstGeom prst="rect">
              <a:avLst/>
            </a:prstGeom>
            <a:ln>
              <a:noFill/>
            </a:ln>
            <a:effectLst>
              <a:softEdge rad="112500"/>
            </a:effectLst>
          </p:spPr>
        </p:pic>
        <p:sp>
          <p:nvSpPr>
            <p:cNvPr id="4" name="TextBox 3"/>
            <p:cNvSpPr txBox="1"/>
            <p:nvPr/>
          </p:nvSpPr>
          <p:spPr>
            <a:xfrm>
              <a:off x="2362200" y="609600"/>
              <a:ext cx="4267200" cy="123110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5400" b="1" dirty="0" smtClean="0">
                  <a:ln w="24500" cmpd="dbl">
                    <a:solidFill>
                      <a:schemeClr val="accent2">
                        <a:shade val="85000"/>
                        <a:satMod val="155000"/>
                      </a:schemeClr>
                    </a:solidFill>
                    <a:prstDash val="solid"/>
                    <a:miter lim="800000"/>
                  </a:ln>
                  <a:gradFill>
                    <a:gsLst>
                      <a:gs pos="10000">
                        <a:schemeClr val="accent2">
                          <a:tint val="10000"/>
                          <a:satMod val="155000"/>
                        </a:schemeClr>
                      </a:gs>
                      <a:gs pos="60000">
                        <a:schemeClr val="accent2">
                          <a:tint val="30000"/>
                          <a:satMod val="155000"/>
                        </a:schemeClr>
                      </a:gs>
                      <a:gs pos="100000">
                        <a:schemeClr val="accent2">
                          <a:tint val="73000"/>
                          <a:satMod val="155000"/>
                        </a:schemeClr>
                      </a:gs>
                    </a:gsLst>
                    <a:lin ang="5400000"/>
                  </a:gradFill>
                  <a:effectLst>
                    <a:glow rad="101600">
                      <a:schemeClr val="accent2">
                        <a:satMod val="175000"/>
                        <a:alpha val="40000"/>
                      </a:schemeClr>
                    </a:glow>
                    <a:outerShdw blurRad="38100" dist="38100" dir="7020000" algn="tl">
                      <a:srgbClr val="000000">
                        <a:alpha val="35000"/>
                      </a:srgbClr>
                    </a:outerShdw>
                  </a:effectLst>
                  <a:latin typeface="SutonnyEMJ" pitchFamily="2" charset="0"/>
                </a:rPr>
                <a:t>`</a:t>
              </a:r>
              <a:r>
                <a:rPr lang="en-US" sz="5400" b="1" dirty="0" err="1" smtClean="0">
                  <a:ln w="24500" cmpd="dbl">
                    <a:solidFill>
                      <a:schemeClr val="accent2">
                        <a:shade val="85000"/>
                        <a:satMod val="155000"/>
                      </a:schemeClr>
                    </a:solidFill>
                    <a:prstDash val="solid"/>
                    <a:miter lim="800000"/>
                  </a:ln>
                  <a:gradFill>
                    <a:gsLst>
                      <a:gs pos="10000">
                        <a:schemeClr val="accent2">
                          <a:tint val="10000"/>
                          <a:satMod val="155000"/>
                        </a:schemeClr>
                      </a:gs>
                      <a:gs pos="60000">
                        <a:schemeClr val="accent2">
                          <a:tint val="30000"/>
                          <a:satMod val="155000"/>
                        </a:schemeClr>
                      </a:gs>
                      <a:gs pos="100000">
                        <a:schemeClr val="accent2">
                          <a:tint val="73000"/>
                          <a:satMod val="155000"/>
                        </a:schemeClr>
                      </a:gs>
                    </a:gsLst>
                    <a:lin ang="5400000"/>
                  </a:gradFill>
                  <a:effectLst>
                    <a:glow rad="101600">
                      <a:schemeClr val="accent2">
                        <a:satMod val="175000"/>
                        <a:alpha val="40000"/>
                      </a:schemeClr>
                    </a:glow>
                    <a:outerShdw blurRad="38100" dist="38100" dir="7020000" algn="tl">
                      <a:srgbClr val="000000">
                        <a:alpha val="35000"/>
                      </a:srgbClr>
                    </a:outerShdw>
                  </a:effectLst>
                  <a:latin typeface="SutonnyEMJ" pitchFamily="2" charset="0"/>
                </a:rPr>
                <a:t>jxq</a:t>
              </a:r>
              <a:r>
                <a:rPr lang="en-US" sz="5400" b="1" dirty="0" smtClean="0">
                  <a:ln w="24500" cmpd="dbl">
                    <a:solidFill>
                      <a:schemeClr val="accent2">
                        <a:shade val="85000"/>
                        <a:satMod val="155000"/>
                      </a:schemeClr>
                    </a:solidFill>
                    <a:prstDash val="solid"/>
                    <a:miter lim="800000"/>
                  </a:ln>
                  <a:gradFill>
                    <a:gsLst>
                      <a:gs pos="10000">
                        <a:schemeClr val="accent2">
                          <a:tint val="10000"/>
                          <a:satMod val="155000"/>
                        </a:schemeClr>
                      </a:gs>
                      <a:gs pos="60000">
                        <a:schemeClr val="accent2">
                          <a:tint val="30000"/>
                          <a:satMod val="155000"/>
                        </a:schemeClr>
                      </a:gs>
                      <a:gs pos="100000">
                        <a:schemeClr val="accent2">
                          <a:tint val="73000"/>
                          <a:satMod val="155000"/>
                        </a:schemeClr>
                      </a:gs>
                    </a:gsLst>
                    <a:lin ang="5400000"/>
                  </a:gradFill>
                  <a:effectLst>
                    <a:glow rad="101600">
                      <a:schemeClr val="accent2">
                        <a:satMod val="175000"/>
                        <a:alpha val="40000"/>
                      </a:schemeClr>
                    </a:glow>
                    <a:outerShdw blurRad="38100" dist="38100" dir="7020000" algn="tl">
                      <a:srgbClr val="000000">
                        <a:alpha val="35000"/>
                      </a:srgbClr>
                    </a:outerShdw>
                  </a:effectLst>
                  <a:latin typeface="SutonnyEMJ" pitchFamily="2" charset="0"/>
                </a:rPr>
                <a:t> </a:t>
              </a:r>
              <a:r>
                <a:rPr lang="en-US" sz="5400" b="1" dirty="0" err="1" smtClean="0">
                  <a:ln w="24500" cmpd="dbl">
                    <a:solidFill>
                      <a:schemeClr val="accent2">
                        <a:shade val="85000"/>
                        <a:satMod val="155000"/>
                      </a:schemeClr>
                    </a:solidFill>
                    <a:prstDash val="solid"/>
                    <a:miter lim="800000"/>
                  </a:ln>
                  <a:gradFill>
                    <a:gsLst>
                      <a:gs pos="10000">
                        <a:schemeClr val="accent2">
                          <a:tint val="10000"/>
                          <a:satMod val="155000"/>
                        </a:schemeClr>
                      </a:gs>
                      <a:gs pos="60000">
                        <a:schemeClr val="accent2">
                          <a:tint val="30000"/>
                          <a:satMod val="155000"/>
                        </a:schemeClr>
                      </a:gs>
                      <a:gs pos="100000">
                        <a:schemeClr val="accent2">
                          <a:tint val="73000"/>
                          <a:satMod val="155000"/>
                        </a:schemeClr>
                      </a:gs>
                    </a:gsLst>
                    <a:lin ang="5400000"/>
                  </a:gradFill>
                  <a:effectLst>
                    <a:glow rad="101600">
                      <a:schemeClr val="accent2">
                        <a:satMod val="175000"/>
                        <a:alpha val="40000"/>
                      </a:schemeClr>
                    </a:glow>
                    <a:outerShdw blurRad="38100" dist="38100" dir="7020000" algn="tl">
                      <a:srgbClr val="000000">
                        <a:alpha val="35000"/>
                      </a:srgbClr>
                    </a:outerShdw>
                  </a:effectLst>
                  <a:latin typeface="SutonnyEMJ" pitchFamily="2" charset="0"/>
                </a:rPr>
                <a:t>KvR</a:t>
              </a:r>
              <a:endParaRPr lang="en-US" sz="5400" b="1" dirty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SutonnyEMJ" pitchFamily="2" charset="0"/>
              </a:endParaRPr>
            </a:p>
          </p:txBody>
        </p:sp>
      </p:grpSp>
      <p:sp>
        <p:nvSpPr>
          <p:cNvPr id="15" name="Rectangle 14"/>
          <p:cNvSpPr/>
          <p:nvPr/>
        </p:nvSpPr>
        <p:spPr>
          <a:xfrm>
            <a:off x="76200" y="1707803"/>
            <a:ext cx="8915400" cy="1200329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pl-PL" sz="72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SutonnyMJ"/>
              </a:rPr>
              <a:t>mgvavb Ki I ïw× cix¶v Ki</a:t>
            </a:r>
            <a:endParaRPr lang="en-US" sz="9600" b="1" dirty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solidFill>
                <a:schemeClr val="accent1">
                  <a:satMod val="200000"/>
                  <a:tint val="3000"/>
                </a:schemeClr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2362201" y="2743200"/>
            <a:ext cx="3039615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/>
              </a:rPr>
              <a:t>1) x </a:t>
            </a:r>
            <a:r>
              <a:rPr lang="en-US" sz="4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ymbolMT"/>
              </a:rPr>
              <a:t>+ </a:t>
            </a:r>
            <a:r>
              <a:rPr lang="en-US" sz="4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/>
              </a:rPr>
              <a:t>3 </a:t>
            </a:r>
            <a:r>
              <a:rPr lang="en-US" sz="4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ymbolMT"/>
              </a:rPr>
              <a:t>= </a:t>
            </a:r>
            <a:r>
              <a:rPr lang="en-US" sz="4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/>
              </a:rPr>
              <a:t>7,</a:t>
            </a:r>
            <a:endParaRPr lang="en-US" sz="54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2362201" y="3314700"/>
            <a:ext cx="3289683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/>
              </a:rPr>
              <a:t>2) 3z </a:t>
            </a:r>
            <a:r>
              <a:rPr lang="en-US" sz="4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ymbolMT"/>
              </a:rPr>
              <a:t>− </a:t>
            </a:r>
            <a:r>
              <a:rPr lang="en-US" sz="4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/>
              </a:rPr>
              <a:t>5 </a:t>
            </a:r>
            <a:r>
              <a:rPr lang="en-US" sz="4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ymbolMT"/>
              </a:rPr>
              <a:t>= </a:t>
            </a:r>
            <a:r>
              <a:rPr lang="en-US" sz="4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/>
              </a:rPr>
              <a:t>0,</a:t>
            </a:r>
            <a:endParaRPr lang="en-US" sz="54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2286001" y="3886200"/>
            <a:ext cx="4075155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/>
              </a:rPr>
              <a:t>3) 4x </a:t>
            </a:r>
            <a:r>
              <a:rPr lang="en-US" sz="4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ymbolMT"/>
              </a:rPr>
              <a:t>+ </a:t>
            </a:r>
            <a:r>
              <a:rPr lang="en-US" sz="4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/>
              </a:rPr>
              <a:t>3 </a:t>
            </a:r>
            <a:r>
              <a:rPr lang="en-US" sz="4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ymbolMT"/>
              </a:rPr>
              <a:t>= </a:t>
            </a:r>
            <a:r>
              <a:rPr lang="en-US" sz="4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/>
              </a:rPr>
              <a:t>x </a:t>
            </a:r>
            <a:r>
              <a:rPr lang="en-US" sz="4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ymbolMT"/>
              </a:rPr>
              <a:t>−</a:t>
            </a:r>
            <a:r>
              <a:rPr lang="en-US" sz="4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/>
              </a:rPr>
              <a:t>1,</a:t>
            </a:r>
            <a:endParaRPr lang="en-US" sz="54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6" grpId="0"/>
      <p:bldP spid="17" grpId="0"/>
      <p:bldP spid="18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52600" y="171450"/>
            <a:ext cx="4953000" cy="120015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square" rtlCol="0">
            <a:prstTxWarp prst="textCanDown">
              <a:avLst>
                <a:gd name="adj" fmla="val 32972"/>
              </a:avLst>
            </a:prstTxWarp>
            <a:spAutoFit/>
          </a:bodyPr>
          <a:lstStyle/>
          <a:p>
            <a:pPr algn="ctr"/>
            <a:r>
              <a:rPr lang="en-US" sz="6000" b="1" dirty="0" err="1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SutonnyEMJ" pitchFamily="2" charset="0"/>
              </a:rPr>
              <a:t>g~j¨vqY</a:t>
            </a:r>
            <a:endParaRPr lang="en-US" sz="6000" b="1" dirty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solidFill>
                <a:schemeClr val="accent1">
                  <a:satMod val="200000"/>
                  <a:tint val="3000"/>
                </a:schemeClr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  <a:latin typeface="SutonnyEMJ" pitchFamily="2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228600" y="1485900"/>
            <a:ext cx="8915400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320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utonnyMJ"/>
              </a:rPr>
              <a:t>wb‡Pi Z_¨¸‡jv j¶ Ki :</a:t>
            </a:r>
          </a:p>
          <a:p>
            <a:r>
              <a:rPr lang="en-US" sz="3600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/>
              </a:rPr>
              <a:t>i</a:t>
            </a:r>
            <a:r>
              <a:rPr lang="en-US" sz="360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/>
              </a:rPr>
              <a:t>. </a:t>
            </a:r>
            <a:r>
              <a:rPr lang="en-US" sz="3200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utonnyMJ"/>
              </a:rPr>
              <a:t>mgxKi‡Yi</a:t>
            </a:r>
            <a:r>
              <a:rPr lang="en-US" sz="320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utonnyMJ"/>
              </a:rPr>
              <a:t> </a:t>
            </a:r>
            <a:r>
              <a:rPr lang="en-US" sz="3200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utonnyMJ"/>
              </a:rPr>
              <a:t>Dfqc</a:t>
            </a:r>
            <a:r>
              <a:rPr lang="en-US" sz="320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utonnyMJ"/>
              </a:rPr>
              <a:t>¶ †_‡K GKB </a:t>
            </a:r>
            <a:r>
              <a:rPr lang="en-US" sz="3200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utonnyMJ"/>
              </a:rPr>
              <a:t>msL¨v</a:t>
            </a:r>
            <a:r>
              <a:rPr lang="en-US" sz="320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utonnyMJ"/>
              </a:rPr>
              <a:t> </a:t>
            </a:r>
            <a:r>
              <a:rPr lang="en-US" sz="3200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utonnyMJ"/>
              </a:rPr>
              <a:t>we‡qvM</a:t>
            </a:r>
            <a:r>
              <a:rPr lang="en-US" sz="320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utonnyMJ"/>
              </a:rPr>
              <a:t> </a:t>
            </a:r>
            <a:r>
              <a:rPr lang="en-US" sz="3200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utonnyMJ"/>
              </a:rPr>
              <a:t>Kiv</a:t>
            </a:r>
            <a:r>
              <a:rPr lang="en-US" sz="320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utonnyMJ"/>
              </a:rPr>
              <a:t> </a:t>
            </a:r>
            <a:r>
              <a:rPr lang="en-US" sz="3200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utonnyMJ"/>
              </a:rPr>
              <a:t>hvq</a:t>
            </a:r>
            <a:r>
              <a:rPr lang="en-US" sz="320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utonnyMJ"/>
              </a:rPr>
              <a:t>|</a:t>
            </a:r>
          </a:p>
          <a:p>
            <a:r>
              <a:rPr lang="en-US" sz="360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/>
              </a:rPr>
              <a:t>ii. 2x </a:t>
            </a:r>
            <a:r>
              <a:rPr lang="en-US" sz="360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ymbolMT"/>
              </a:rPr>
              <a:t>+</a:t>
            </a:r>
            <a:r>
              <a:rPr lang="en-US" sz="360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/>
              </a:rPr>
              <a:t>1</a:t>
            </a:r>
            <a:r>
              <a:rPr lang="en-US" sz="360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ymbolMT"/>
              </a:rPr>
              <a:t>= </a:t>
            </a:r>
            <a:r>
              <a:rPr lang="en-US" sz="360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/>
              </a:rPr>
              <a:t>x </a:t>
            </a:r>
            <a:r>
              <a:rPr lang="en-US" sz="360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ymbolMT"/>
              </a:rPr>
              <a:t>− </a:t>
            </a:r>
            <a:r>
              <a:rPr lang="en-US" sz="360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/>
              </a:rPr>
              <a:t>3 </a:t>
            </a:r>
            <a:r>
              <a:rPr lang="en-US" sz="3200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utonnyMJ"/>
              </a:rPr>
              <a:t>GKwU</a:t>
            </a:r>
            <a:r>
              <a:rPr lang="en-US" sz="320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utonnyMJ"/>
              </a:rPr>
              <a:t> </a:t>
            </a:r>
            <a:r>
              <a:rPr lang="en-US" sz="3200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utonnyMJ"/>
              </a:rPr>
              <a:t>wØNvZ</a:t>
            </a:r>
            <a:r>
              <a:rPr lang="en-US" sz="320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utonnyMJ"/>
              </a:rPr>
              <a:t> </a:t>
            </a:r>
            <a:r>
              <a:rPr lang="en-US" sz="3200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utonnyMJ"/>
              </a:rPr>
              <a:t>mgxKiY</a:t>
            </a:r>
            <a:r>
              <a:rPr lang="en-US" sz="320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utonnyMJ"/>
              </a:rPr>
              <a:t>|</a:t>
            </a:r>
          </a:p>
          <a:p>
            <a:r>
              <a:rPr lang="en-US" sz="360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/>
              </a:rPr>
              <a:t>iii. x </a:t>
            </a:r>
            <a:r>
              <a:rPr lang="en-US" sz="360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ymbolMT"/>
              </a:rPr>
              <a:t>+ </a:t>
            </a:r>
            <a:r>
              <a:rPr lang="en-US" sz="360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/>
              </a:rPr>
              <a:t>2 </a:t>
            </a:r>
            <a:r>
              <a:rPr lang="en-US" sz="360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ymbolMT"/>
              </a:rPr>
              <a:t>= </a:t>
            </a:r>
            <a:r>
              <a:rPr lang="en-US" sz="360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/>
              </a:rPr>
              <a:t>2 </a:t>
            </a:r>
            <a:r>
              <a:rPr lang="en-US" sz="3200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utonnyMJ"/>
              </a:rPr>
              <a:t>mgxKi‡Yi</a:t>
            </a:r>
            <a:r>
              <a:rPr lang="en-US" sz="320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utonnyMJ"/>
              </a:rPr>
              <a:t> </a:t>
            </a:r>
            <a:r>
              <a:rPr lang="en-US" sz="3200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utonnyMJ"/>
              </a:rPr>
              <a:t>g~j</a:t>
            </a:r>
            <a:r>
              <a:rPr lang="en-US" sz="320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utonnyMJ"/>
              </a:rPr>
              <a:t> </a:t>
            </a:r>
            <a:r>
              <a:rPr lang="en-US" sz="360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/>
              </a:rPr>
              <a:t>0</a:t>
            </a:r>
            <a:r>
              <a:rPr lang="en-US" sz="320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utonnyMJ"/>
              </a:rPr>
              <a:t>.</a:t>
            </a:r>
          </a:p>
          <a:p>
            <a:r>
              <a:rPr lang="pl-PL" sz="320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utonnyMJ"/>
              </a:rPr>
              <a:t>Dc‡ii Z‡_¨i wfwË‡Z wb‡Pi †KvbwU mwVK?</a:t>
            </a:r>
            <a:endParaRPr lang="en-US" sz="440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304800" y="4211419"/>
            <a:ext cx="1505540" cy="64633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en-US" sz="320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utonnyMJ"/>
              </a:rPr>
              <a:t>K. </a:t>
            </a:r>
            <a:r>
              <a:rPr lang="en-US" sz="3600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/>
              </a:rPr>
              <a:t>i</a:t>
            </a:r>
            <a:r>
              <a:rPr lang="en-US" sz="360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/>
              </a:rPr>
              <a:t> </a:t>
            </a:r>
            <a:r>
              <a:rPr lang="en-US" sz="3600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utonnyMJ"/>
              </a:rPr>
              <a:t>I</a:t>
            </a:r>
            <a:r>
              <a:rPr lang="en-US" sz="360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utonnyMJ"/>
              </a:rPr>
              <a:t> </a:t>
            </a:r>
            <a:r>
              <a:rPr lang="en-US" sz="360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/>
              </a:rPr>
              <a:t>ii</a:t>
            </a:r>
            <a:endParaRPr lang="en-US" sz="440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2200380" y="4211419"/>
            <a:ext cx="1598515" cy="64633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en-US" sz="320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utonnyMJ"/>
              </a:rPr>
              <a:t>L. </a:t>
            </a:r>
            <a:r>
              <a:rPr lang="en-US" sz="3600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/>
              </a:rPr>
              <a:t>i</a:t>
            </a:r>
            <a:r>
              <a:rPr lang="en-US" sz="360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/>
              </a:rPr>
              <a:t> </a:t>
            </a:r>
            <a:r>
              <a:rPr lang="en-US" sz="3600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utonnyMJ"/>
              </a:rPr>
              <a:t>I</a:t>
            </a:r>
            <a:r>
              <a:rPr lang="en-US" sz="360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utonnyMJ"/>
              </a:rPr>
              <a:t> </a:t>
            </a:r>
            <a:r>
              <a:rPr lang="en-US" sz="360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/>
              </a:rPr>
              <a:t>iii</a:t>
            </a:r>
            <a:endParaRPr lang="en-US" sz="440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4267512" y="4211419"/>
            <a:ext cx="1726755" cy="64633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en-US" sz="320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utonnyMJ"/>
              </a:rPr>
              <a:t>M. </a:t>
            </a:r>
            <a:r>
              <a:rPr lang="en-US" sz="360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/>
              </a:rPr>
              <a:t>ii </a:t>
            </a:r>
            <a:r>
              <a:rPr lang="en-US" sz="360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utonnyMJ"/>
              </a:rPr>
              <a:t>I </a:t>
            </a:r>
            <a:r>
              <a:rPr lang="en-US" sz="360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/>
              </a:rPr>
              <a:t>iii</a:t>
            </a:r>
            <a:endParaRPr lang="en-US" sz="440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6477000" y="4211419"/>
            <a:ext cx="2081019" cy="64633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nn-NO" sz="320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utonnyMJ"/>
              </a:rPr>
              <a:t>N. </a:t>
            </a:r>
            <a:r>
              <a:rPr lang="nn-NO" sz="360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/>
              </a:rPr>
              <a:t>i, ii </a:t>
            </a:r>
            <a:r>
              <a:rPr lang="nn-NO" sz="360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utonnyMJ"/>
              </a:rPr>
              <a:t>I </a:t>
            </a:r>
            <a:r>
              <a:rPr lang="nn-NO" sz="360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/>
              </a:rPr>
              <a:t>iii</a:t>
            </a:r>
            <a:endParaRPr lang="en-US" sz="440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23" presetClass="exit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0" dur="5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23" presetClass="exit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7" grpId="0" animBg="1"/>
      <p:bldP spid="18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819400" y="400050"/>
            <a:ext cx="5334000" cy="1200329"/>
          </a:xfrm>
          <a:prstGeom prst="rect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7200" b="1" dirty="0" err="1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SutonnyEMJ" pitchFamily="2" charset="0"/>
              </a:rPr>
              <a:t>evwoi</a:t>
            </a:r>
            <a:r>
              <a:rPr lang="en-US" sz="72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SutonnyEMJ" pitchFamily="2" charset="0"/>
              </a:rPr>
              <a:t> </a:t>
            </a:r>
            <a:r>
              <a:rPr lang="en-US" sz="7200" b="1" dirty="0" err="1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SutonnyEMJ" pitchFamily="2" charset="0"/>
              </a:rPr>
              <a:t>KvR</a:t>
            </a:r>
            <a:endParaRPr lang="en-US" sz="7200" b="1" dirty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solidFill>
                <a:schemeClr val="accent1">
                  <a:satMod val="200000"/>
                  <a:tint val="3000"/>
                </a:schemeClr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  <a:latin typeface="SutonnyEMJ" pitchFamily="2" charset="0"/>
            </a:endParaRPr>
          </a:p>
        </p:txBody>
      </p:sp>
      <p:pic>
        <p:nvPicPr>
          <p:cNvPr id="8194" name="Picture 2" descr="J:\image\h1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28601" y="171450"/>
            <a:ext cx="2466975" cy="138588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4" name="Rectangle 3"/>
          <p:cNvSpPr/>
          <p:nvPr/>
        </p:nvSpPr>
        <p:spPr>
          <a:xfrm>
            <a:off x="685800" y="1543050"/>
            <a:ext cx="6781800" cy="92333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pl-PL" sz="54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SutonnyMJ"/>
              </a:rPr>
              <a:t>mgvavb Ki I ïw× cix¶v Ki</a:t>
            </a:r>
            <a:endParaRPr lang="en-US" sz="7200" b="1" dirty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</a:endParaRP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1752601" y="2532459"/>
          <a:ext cx="3352801" cy="515816"/>
        </p:xfrm>
        <a:graphic>
          <a:graphicData uri="http://schemas.openxmlformats.org/presentationml/2006/ole">
            <p:oleObj spid="_x0000_s1026" name="Equation" r:id="rId4" imgW="698400" imgH="203040" progId="Equation.3">
              <p:embed/>
            </p:oleObj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/>
        </p:nvGraphicFramePr>
        <p:xfrm>
          <a:off x="1600201" y="3161109"/>
          <a:ext cx="3413125" cy="515541"/>
        </p:xfrm>
        <a:graphic>
          <a:graphicData uri="http://schemas.openxmlformats.org/presentationml/2006/ole">
            <p:oleObj spid="_x0000_s1027" name="Equation" r:id="rId5" imgW="711000" imgH="203040" progId="Equation.3">
              <p:embed/>
            </p:oleObj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/>
        </p:nvGraphicFramePr>
        <p:xfrm>
          <a:off x="1676401" y="3789759"/>
          <a:ext cx="3717925" cy="515541"/>
        </p:xfrm>
        <a:graphic>
          <a:graphicData uri="http://schemas.openxmlformats.org/presentationml/2006/ole">
            <p:oleObj spid="_x0000_s1028" name="Equation" r:id="rId6" imgW="774360" imgH="203040" progId="Equation.3">
              <p:embed/>
            </p:oleObj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/>
        </p:nvGraphicFramePr>
        <p:xfrm>
          <a:off x="1585914" y="4418409"/>
          <a:ext cx="4814887" cy="515541"/>
        </p:xfrm>
        <a:graphic>
          <a:graphicData uri="http://schemas.openxmlformats.org/presentationml/2006/ole">
            <p:oleObj spid="_x0000_s1029" name="Equation" r:id="rId7" imgW="1002960" imgH="20304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G:\Animation\reflect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95601" y="342900"/>
            <a:ext cx="3057525" cy="1714500"/>
          </a:xfrm>
          <a:prstGeom prst="rect">
            <a:avLst/>
          </a:prstGeom>
          <a:noFill/>
        </p:spPr>
      </p:pic>
      <p:pic>
        <p:nvPicPr>
          <p:cNvPr id="3" name="Picture 3" descr="G:\Animation\aniduckinwater.gif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810000" y="1714500"/>
            <a:ext cx="1676400" cy="414338"/>
          </a:xfrm>
          <a:prstGeom prst="rect">
            <a:avLst/>
          </a:prstGeom>
          <a:noFill/>
        </p:spPr>
      </p:pic>
      <p:pic>
        <p:nvPicPr>
          <p:cNvPr id="4" name="Picture 3" descr="G:\Animation\aniduckinwater.gif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3276600" y="1771650"/>
            <a:ext cx="2133600" cy="414338"/>
          </a:xfrm>
          <a:prstGeom prst="rect">
            <a:avLst/>
          </a:prstGeom>
          <a:noFill/>
        </p:spPr>
      </p:pic>
      <p:pic>
        <p:nvPicPr>
          <p:cNvPr id="5" name="Picture 4" descr="G:\Animation\a-lily.gif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57201" y="3143250"/>
            <a:ext cx="2525485" cy="1657350"/>
          </a:xfrm>
          <a:prstGeom prst="rect">
            <a:avLst/>
          </a:prstGeom>
          <a:noFill/>
        </p:spPr>
      </p:pic>
      <p:pic>
        <p:nvPicPr>
          <p:cNvPr id="6" name="Picture 4" descr="G:\Animation\a-lily.gif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5119890">
            <a:off x="6810153" y="2821111"/>
            <a:ext cx="1894114" cy="2209800"/>
          </a:xfrm>
          <a:prstGeom prst="rect">
            <a:avLst/>
          </a:prstGeom>
          <a:noFill/>
        </p:spPr>
      </p:pic>
      <p:pic>
        <p:nvPicPr>
          <p:cNvPr id="7" name="Picture 5" descr="G:\Animation\Blume905.gif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667000" y="3486150"/>
            <a:ext cx="3505200" cy="1434905"/>
          </a:xfrm>
          <a:prstGeom prst="rect">
            <a:avLst/>
          </a:prstGeom>
          <a:noFill/>
        </p:spPr>
      </p:pic>
      <p:pic>
        <p:nvPicPr>
          <p:cNvPr id="8" name="Picture 6" descr="G:\Animation\115.gif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228600" y="285750"/>
            <a:ext cx="1924050" cy="1285875"/>
          </a:xfrm>
          <a:prstGeom prst="rect">
            <a:avLst/>
          </a:prstGeom>
          <a:noFill/>
        </p:spPr>
      </p:pic>
      <p:pic>
        <p:nvPicPr>
          <p:cNvPr id="9" name="Picture 6" descr="G:\Animation\115.gif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 flipH="1">
            <a:off x="6629400" y="228600"/>
            <a:ext cx="2038350" cy="1285875"/>
          </a:xfrm>
          <a:prstGeom prst="rect">
            <a:avLst/>
          </a:prstGeom>
          <a:noFill/>
        </p:spPr>
      </p:pic>
      <p:pic>
        <p:nvPicPr>
          <p:cNvPr id="10" name="Picture 2" descr="J:\image\lito4.jpg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3581400" y="514350"/>
            <a:ext cx="1828800" cy="1028700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1" name="TextBox 10"/>
          <p:cNvSpPr txBox="1"/>
          <p:nvPr/>
        </p:nvSpPr>
        <p:spPr>
          <a:xfrm>
            <a:off x="2590800" y="628650"/>
            <a:ext cx="1981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2438400" y="457200"/>
            <a:ext cx="3733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3200400" y="400050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609600" y="400050"/>
            <a:ext cx="7239000" cy="3314700"/>
          </a:xfrm>
          <a:prstGeom prst="rect">
            <a:avLst/>
          </a:prstGeom>
          <a:noFill/>
        </p:spPr>
        <p:txBody>
          <a:bodyPr wrap="square" rtlCol="0">
            <a:prstTxWarp prst="textArchDownPour">
              <a:avLst>
                <a:gd name="adj1" fmla="val 20571973"/>
                <a:gd name="adj2" fmla="val 46692"/>
              </a:avLst>
            </a:prstTxWarp>
            <a:spAutoFit/>
          </a:bodyPr>
          <a:lstStyle/>
          <a:p>
            <a:r>
              <a:rPr lang="en-US" sz="6000" b="1" dirty="0" err="1" smtClean="0">
                <a:ln w="1905"/>
                <a:solidFill>
                  <a:srgbClr val="FF0000"/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utonnyEMJ" pitchFamily="2" charset="0"/>
              </a:rPr>
              <a:t>mKj‡K</a:t>
            </a:r>
            <a:r>
              <a:rPr lang="en-US" sz="6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utonnyEMJ" pitchFamily="2" charset="0"/>
              </a:rPr>
              <a:t> </a:t>
            </a:r>
            <a:r>
              <a:rPr lang="en-US" sz="6000" b="1" dirty="0" err="1" smtClean="0">
                <a:ln w="1905"/>
                <a:solidFill>
                  <a:srgbClr val="00B050"/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utonnyEMJ" pitchFamily="2" charset="0"/>
              </a:rPr>
              <a:t>ab¨ev</a:t>
            </a:r>
            <a:r>
              <a:rPr lang="en-US" sz="6000" b="1" dirty="0" smtClean="0">
                <a:ln w="1905"/>
                <a:solidFill>
                  <a:srgbClr val="00B050"/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utonnyEMJ" pitchFamily="2" charset="0"/>
              </a:rPr>
              <a:t>`</a:t>
            </a:r>
            <a:endParaRPr lang="en-US" sz="6000" b="1" dirty="0">
              <a:ln w="1905"/>
              <a:solidFill>
                <a:srgbClr val="00B050"/>
              </a:solidFill>
              <a:effectLst>
                <a:glow rad="139700">
                  <a:schemeClr val="accent2">
                    <a:satMod val="175000"/>
                    <a:alpha val="40000"/>
                  </a:schemeClr>
                </a:glow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SutonnyEMJ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prstTxWarp prst="textCirclePour">
              <a:avLst>
                <a:gd name="adj1" fmla="val 10894074"/>
                <a:gd name="adj2" fmla="val 69621"/>
              </a:avLst>
            </a:prstTxWarp>
            <a:spAutoFit/>
          </a:bodyPr>
          <a:lstStyle/>
          <a:p>
            <a:r>
              <a:rPr lang="en-US" sz="2800" b="1" dirty="0" err="1" smtClean="0">
                <a:ln w="1905"/>
                <a:solidFill>
                  <a:srgbClr val="7030A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utonnyEMJ" pitchFamily="2" charset="0"/>
              </a:rPr>
              <a:t>gvaecyi</a:t>
            </a:r>
            <a:r>
              <a:rPr lang="en-US" sz="2800" b="1" dirty="0" smtClean="0">
                <a:ln w="1905"/>
                <a:solidFill>
                  <a:srgbClr val="7030A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utonnyEMJ" pitchFamily="2" charset="0"/>
              </a:rPr>
              <a:t> D”P </a:t>
            </a:r>
            <a:r>
              <a:rPr lang="en-US" sz="2800" b="1" dirty="0" err="1" smtClean="0">
                <a:ln w="1905"/>
                <a:solidFill>
                  <a:srgbClr val="7030A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utonnyEMJ" pitchFamily="2" charset="0"/>
              </a:rPr>
              <a:t>we`¨vjq</a:t>
            </a:r>
            <a:r>
              <a:rPr lang="en-US" sz="2800" b="1" dirty="0" smtClean="0">
                <a:ln w="1905"/>
                <a:solidFill>
                  <a:srgbClr val="7030A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utonnyEMJ" pitchFamily="2" charset="0"/>
              </a:rPr>
              <a:t> ,    bjWv½v, </a:t>
            </a:r>
            <a:r>
              <a:rPr lang="en-US" sz="2800" b="1" dirty="0" err="1" smtClean="0">
                <a:ln w="1905"/>
                <a:solidFill>
                  <a:srgbClr val="7030A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utonnyEMJ" pitchFamily="2" charset="0"/>
              </a:rPr>
              <a:t>bv‡Uvi</a:t>
            </a:r>
            <a:r>
              <a:rPr lang="en-US" sz="2800" b="1" dirty="0" smtClean="0">
                <a:ln w="1905"/>
                <a:solidFill>
                  <a:srgbClr val="7030A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utonnyEMJ" pitchFamily="2" charset="0"/>
              </a:rPr>
              <a:t> |   </a:t>
            </a:r>
            <a:endParaRPr lang="en-US" sz="2800" b="1" dirty="0">
              <a:ln w="1905"/>
              <a:solidFill>
                <a:srgbClr val="7030A0"/>
              </a:solidFill>
              <a:effectLst>
                <a:glow rad="228600">
                  <a:schemeClr val="accent5">
                    <a:satMod val="175000"/>
                    <a:alpha val="40000"/>
                  </a:schemeClr>
                </a:glow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SutonnyEMJ" pitchFamily="2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352801" y="685800"/>
            <a:ext cx="2126353" cy="1326183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4" name="TextBox 3"/>
          <p:cNvSpPr txBox="1"/>
          <p:nvPr/>
        </p:nvSpPr>
        <p:spPr>
          <a:xfrm>
            <a:off x="1600200" y="1943100"/>
            <a:ext cx="6030686" cy="830997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en-US" sz="48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JatiyoLipi" panose="02000500020000020004" pitchFamily="2" charset="0"/>
                <a:cs typeface="JatiyoLipi" panose="02000500020000020004" pitchFamily="2" charset="0"/>
              </a:rPr>
              <a:t>মোঃ</a:t>
            </a:r>
            <a:r>
              <a:rPr lang="en-US" sz="4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JatiyoLipi" panose="02000500020000020004" pitchFamily="2" charset="0"/>
                <a:cs typeface="JatiyoLipi" panose="02000500020000020004" pitchFamily="2" charset="0"/>
              </a:rPr>
              <a:t> </a:t>
            </a:r>
            <a:r>
              <a:rPr lang="en-US" sz="48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JatiyoLipi" panose="02000500020000020004" pitchFamily="2" charset="0"/>
                <a:cs typeface="JatiyoLipi" panose="02000500020000020004" pitchFamily="2" charset="0"/>
              </a:rPr>
              <a:t>লিয়াকত</a:t>
            </a:r>
            <a:r>
              <a:rPr lang="en-US" sz="4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JatiyoLipi" panose="02000500020000020004" pitchFamily="2" charset="0"/>
                <a:cs typeface="JatiyoLipi" panose="02000500020000020004" pitchFamily="2" charset="0"/>
              </a:rPr>
              <a:t> </a:t>
            </a:r>
            <a:r>
              <a:rPr lang="en-US" sz="48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JatiyoLipi" panose="02000500020000020004" pitchFamily="2" charset="0"/>
                <a:cs typeface="JatiyoLipi" panose="02000500020000020004" pitchFamily="2" charset="0"/>
              </a:rPr>
              <a:t>আলী</a:t>
            </a:r>
            <a:r>
              <a:rPr lang="en-US" sz="4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JatiyoLipi" panose="02000500020000020004" pitchFamily="2" charset="0"/>
                <a:cs typeface="JatiyoLipi" panose="02000500020000020004" pitchFamily="2" charset="0"/>
              </a:rPr>
              <a:t> ( </a:t>
            </a:r>
            <a:r>
              <a:rPr lang="en-US" sz="48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JatiyoLipi" panose="02000500020000020004" pitchFamily="2" charset="0"/>
                <a:cs typeface="JatiyoLipi" panose="02000500020000020004" pitchFamily="2" charset="0"/>
              </a:rPr>
              <a:t>লিটন</a:t>
            </a:r>
            <a:r>
              <a:rPr lang="en-US" sz="4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JatiyoLipi" panose="02000500020000020004" pitchFamily="2" charset="0"/>
                <a:cs typeface="JatiyoLipi" panose="02000500020000020004" pitchFamily="2" charset="0"/>
              </a:rPr>
              <a:t> )</a:t>
            </a:r>
            <a:endParaRPr lang="en-US" sz="48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JatiyoLipi" panose="02000500020000020004" pitchFamily="2" charset="0"/>
              <a:cs typeface="JatiyoLipi" panose="02000500020000020004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600200" y="2457450"/>
            <a:ext cx="596537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err="1" smtClean="0">
                <a:ln w="1905"/>
                <a:solidFill>
                  <a:srgbClr val="00B05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JatiyoLipi" panose="02000500020000020004" pitchFamily="2" charset="0"/>
                <a:cs typeface="JatiyoLipi" panose="02000500020000020004" pitchFamily="2" charset="0"/>
              </a:rPr>
              <a:t>সিনিয়র</a:t>
            </a:r>
            <a:r>
              <a:rPr lang="en-US" sz="4000" b="1" dirty="0" smtClean="0">
                <a:ln w="1905"/>
                <a:solidFill>
                  <a:srgbClr val="00B05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JatiyoLipi" panose="02000500020000020004" pitchFamily="2" charset="0"/>
                <a:cs typeface="JatiyoLipi" panose="02000500020000020004" pitchFamily="2" charset="0"/>
              </a:rPr>
              <a:t> </a:t>
            </a:r>
            <a:r>
              <a:rPr lang="en-US" sz="4000" b="1" dirty="0" err="1" smtClean="0">
                <a:ln w="1905"/>
                <a:solidFill>
                  <a:srgbClr val="00B05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JatiyoLipi" panose="02000500020000020004" pitchFamily="2" charset="0"/>
                <a:cs typeface="JatiyoLipi" panose="02000500020000020004" pitchFamily="2" charset="0"/>
              </a:rPr>
              <a:t>সহকারী</a:t>
            </a:r>
            <a:r>
              <a:rPr lang="en-US" sz="4000" b="1" dirty="0" smtClean="0">
                <a:ln w="1905"/>
                <a:solidFill>
                  <a:srgbClr val="00B05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JatiyoLipi" panose="02000500020000020004" pitchFamily="2" charset="0"/>
                <a:cs typeface="JatiyoLipi" panose="02000500020000020004" pitchFamily="2" charset="0"/>
              </a:rPr>
              <a:t> </a:t>
            </a:r>
            <a:r>
              <a:rPr lang="en-US" sz="4000" b="1" dirty="0" err="1" smtClean="0">
                <a:ln w="1905"/>
                <a:solidFill>
                  <a:srgbClr val="00B05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JatiyoLipi" panose="02000500020000020004" pitchFamily="2" charset="0"/>
                <a:cs typeface="JatiyoLipi" panose="02000500020000020004" pitchFamily="2" charset="0"/>
              </a:rPr>
              <a:t>শিক্ষক</a:t>
            </a:r>
            <a:r>
              <a:rPr lang="en-US" sz="4000" b="1" dirty="0" smtClean="0">
                <a:ln w="1905"/>
                <a:solidFill>
                  <a:srgbClr val="00B05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JatiyoLipi" panose="02000500020000020004" pitchFamily="2" charset="0"/>
                <a:cs typeface="JatiyoLipi" panose="02000500020000020004" pitchFamily="2" charset="0"/>
              </a:rPr>
              <a:t> ( </a:t>
            </a:r>
            <a:r>
              <a:rPr lang="en-US" sz="4000" b="1" dirty="0" err="1" smtClean="0">
                <a:ln w="1905"/>
                <a:solidFill>
                  <a:srgbClr val="00B05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JatiyoLipi" panose="02000500020000020004" pitchFamily="2" charset="0"/>
                <a:cs typeface="JatiyoLipi" panose="02000500020000020004" pitchFamily="2" charset="0"/>
              </a:rPr>
              <a:t>গণিত</a:t>
            </a:r>
            <a:r>
              <a:rPr lang="en-US" sz="4000" b="1" dirty="0" smtClean="0">
                <a:ln w="1905"/>
                <a:solidFill>
                  <a:srgbClr val="00B05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JatiyoLipi" panose="02000500020000020004" pitchFamily="2" charset="0"/>
                <a:cs typeface="JatiyoLipi" panose="02000500020000020004" pitchFamily="2" charset="0"/>
              </a:rPr>
              <a:t> )</a:t>
            </a:r>
            <a:endParaRPr lang="en-US" sz="4000" b="1" dirty="0">
              <a:ln w="1905"/>
              <a:solidFill>
                <a:srgbClr val="00B05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JatiyoLipi" panose="02000500020000020004" pitchFamily="2" charset="0"/>
              <a:cs typeface="JatiyoLipi" panose="02000500020000020004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85800" y="2971800"/>
            <a:ext cx="7924800" cy="584775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3200" dirty="0" smtClean="0">
                <a:ln w="0"/>
              </a:rPr>
              <a:t>Email : </a:t>
            </a:r>
            <a:r>
              <a:rPr lang="en-US" sz="3200" dirty="0" smtClean="0">
                <a:ln w="0"/>
                <a:hlinkClick r:id="rId3"/>
              </a:rPr>
              <a:t>litonpatul@gmail.com/Moba</a:t>
            </a:r>
            <a:r>
              <a:rPr lang="en-US" sz="3200" dirty="0" smtClean="0">
                <a:ln w="0"/>
              </a:rPr>
              <a:t>:01718442407 </a:t>
            </a:r>
            <a:endParaRPr lang="en-US" sz="3200" dirty="0">
              <a:ln w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23" dur="3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/>
      <p:bldP spid="5" grpId="0"/>
      <p:bldP spid="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76202" y="1485900"/>
            <a:ext cx="8991598" cy="950120"/>
            <a:chOff x="76201" y="1295400"/>
            <a:chExt cx="8991598" cy="1266826"/>
          </a:xfrm>
        </p:grpSpPr>
        <p:pic>
          <p:nvPicPr>
            <p:cNvPr id="2053" name="Picture 5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76201" y="1295400"/>
              <a:ext cx="2590800" cy="1181906"/>
            </a:xfrm>
            <a:prstGeom prst="rect">
              <a:avLst/>
            </a:prstGeom>
            <a:ln>
              <a:noFill/>
            </a:ln>
            <a:effectLst>
              <a:outerShdw blurRad="292100" dist="139700" dir="2700000" algn="tl" rotWithShape="0">
                <a:srgbClr val="333333">
                  <a:alpha val="65000"/>
                </a:srgbClr>
              </a:outerShdw>
            </a:effectLst>
          </p:spPr>
        </p:pic>
        <p:pic>
          <p:nvPicPr>
            <p:cNvPr id="2054" name="Picture 6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6172200" y="1295401"/>
              <a:ext cx="2895599" cy="1266825"/>
            </a:xfrm>
            <a:prstGeom prst="rect">
              <a:avLst/>
            </a:prstGeom>
            <a:ln>
              <a:noFill/>
            </a:ln>
            <a:effectLst>
              <a:outerShdw blurRad="292100" dist="139700" dir="2700000" algn="tl" rotWithShape="0">
                <a:srgbClr val="333333">
                  <a:alpha val="65000"/>
                </a:srgbClr>
              </a:outerShdw>
            </a:effectLst>
          </p:spPr>
        </p:pic>
        <p:pic>
          <p:nvPicPr>
            <p:cNvPr id="7" name="Picture 5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3048000" y="1295400"/>
              <a:ext cx="2590800" cy="1181906"/>
            </a:xfrm>
            <a:prstGeom prst="rect">
              <a:avLst/>
            </a:prstGeom>
            <a:ln>
              <a:noFill/>
            </a:ln>
            <a:effectLst>
              <a:outerShdw blurRad="292100" dist="139700" dir="2700000" algn="tl" rotWithShape="0">
                <a:srgbClr val="333333">
                  <a:alpha val="65000"/>
                </a:srgbClr>
              </a:outerShdw>
            </a:effectLst>
          </p:spPr>
        </p:pic>
        <p:sp>
          <p:nvSpPr>
            <p:cNvPr id="9" name="Plus 8"/>
            <p:cNvSpPr/>
            <p:nvPr/>
          </p:nvSpPr>
          <p:spPr>
            <a:xfrm>
              <a:off x="2590800" y="1524000"/>
              <a:ext cx="533400" cy="685800"/>
            </a:xfrm>
            <a:prstGeom prst="mathPlus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Equal 9"/>
            <p:cNvSpPr/>
            <p:nvPr/>
          </p:nvSpPr>
          <p:spPr>
            <a:xfrm>
              <a:off x="5638800" y="1676400"/>
              <a:ext cx="533400" cy="533400"/>
            </a:xfrm>
            <a:prstGeom prst="mathEqual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15" name="Group 14"/>
          <p:cNvGrpSpPr/>
          <p:nvPr/>
        </p:nvGrpSpPr>
        <p:grpSpPr>
          <a:xfrm>
            <a:off x="76202" y="2743200"/>
            <a:ext cx="8915399" cy="950119"/>
            <a:chOff x="152400" y="2667000"/>
            <a:chExt cx="8915399" cy="1266825"/>
          </a:xfrm>
        </p:grpSpPr>
        <p:pic>
          <p:nvPicPr>
            <p:cNvPr id="2051" name="Picture 3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3048000" y="2743200"/>
              <a:ext cx="2238375" cy="1038225"/>
            </a:xfrm>
            <a:prstGeom prst="rect">
              <a:avLst/>
            </a:prstGeom>
            <a:ln>
              <a:noFill/>
            </a:ln>
            <a:effectLst>
              <a:outerShdw blurRad="292100" dist="139700" dir="2700000" algn="tl" rotWithShape="0">
                <a:srgbClr val="333333">
                  <a:alpha val="65000"/>
                </a:srgbClr>
              </a:outerShdw>
            </a:effectLst>
          </p:spPr>
        </p:pic>
        <p:pic>
          <p:nvPicPr>
            <p:cNvPr id="2052" name="Picture 4"/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152400" y="2667000"/>
              <a:ext cx="2191550" cy="1066800"/>
            </a:xfrm>
            <a:prstGeom prst="rect">
              <a:avLst/>
            </a:prstGeom>
            <a:ln>
              <a:noFill/>
            </a:ln>
            <a:effectLst>
              <a:outerShdw blurRad="292100" dist="139700" dir="2700000" algn="tl" rotWithShape="0">
                <a:srgbClr val="333333">
                  <a:alpha val="65000"/>
                </a:srgbClr>
              </a:outerShdw>
            </a:effectLst>
          </p:spPr>
        </p:pic>
        <p:sp>
          <p:nvSpPr>
            <p:cNvPr id="11" name="Plus 10"/>
            <p:cNvSpPr/>
            <p:nvPr/>
          </p:nvSpPr>
          <p:spPr>
            <a:xfrm>
              <a:off x="2438400" y="2895600"/>
              <a:ext cx="533400" cy="685800"/>
            </a:xfrm>
            <a:prstGeom prst="mathPlus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Equal 11"/>
            <p:cNvSpPr/>
            <p:nvPr/>
          </p:nvSpPr>
          <p:spPr>
            <a:xfrm>
              <a:off x="5562600" y="2971800"/>
              <a:ext cx="533400" cy="533400"/>
            </a:xfrm>
            <a:prstGeom prst="mathEqual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pic>
          <p:nvPicPr>
            <p:cNvPr id="13" name="Picture 6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6172200" y="2667000"/>
              <a:ext cx="2895599" cy="1266825"/>
            </a:xfrm>
            <a:prstGeom prst="rect">
              <a:avLst/>
            </a:prstGeom>
            <a:ln>
              <a:noFill/>
            </a:ln>
            <a:effectLst>
              <a:outerShdw blurRad="292100" dist="139700" dir="2700000" algn="tl" rotWithShape="0">
                <a:srgbClr val="333333">
                  <a:alpha val="65000"/>
                </a:srgbClr>
              </a:outerShdw>
            </a:effectLst>
          </p:spPr>
        </p:pic>
      </p:grpSp>
      <p:pic>
        <p:nvPicPr>
          <p:cNvPr id="16" name="Picture 2" descr="J:\image\Animation\Animation\augen71d.gif"/>
          <p:cNvPicPr>
            <a:picLocks noChangeAspect="1" noChangeArrowheads="1" noCrop="1"/>
          </p:cNvPicPr>
          <p:nvPr/>
        </p:nvPicPr>
        <p:blipFill>
          <a:blip r:embed="rId6">
            <a:duotone>
              <a:prstClr val="black"/>
              <a:schemeClr val="accent4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381000" y="114300"/>
            <a:ext cx="2754844" cy="1085850"/>
          </a:xfrm>
          <a:prstGeom prst="rect">
            <a:avLst/>
          </a:prstGeom>
          <a:noFill/>
        </p:spPr>
      </p:pic>
      <p:pic>
        <p:nvPicPr>
          <p:cNvPr id="17" name="Picture 2" descr="J:\image\Animation\Animation\augen71d.gif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3352800" y="114300"/>
            <a:ext cx="2754844" cy="1085850"/>
          </a:xfrm>
          <a:prstGeom prst="rect">
            <a:avLst/>
          </a:prstGeom>
          <a:noFill/>
        </p:spPr>
      </p:pic>
      <p:pic>
        <p:nvPicPr>
          <p:cNvPr id="18" name="Picture 2" descr="J:\image\Animation\Animation\augen71d.gif"/>
          <p:cNvPicPr>
            <a:picLocks noChangeAspect="1" noChangeArrowheads="1" noCrop="1"/>
          </p:cNvPicPr>
          <p:nvPr/>
        </p:nvPicPr>
        <p:blipFill>
          <a:blip r:embed="rId6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6324600" y="114300"/>
            <a:ext cx="2754844" cy="1085850"/>
          </a:xfrm>
          <a:prstGeom prst="rect">
            <a:avLst/>
          </a:prstGeom>
          <a:noFill/>
        </p:spPr>
      </p:pic>
      <p:sp>
        <p:nvSpPr>
          <p:cNvPr id="21" name="Rectangle 20"/>
          <p:cNvSpPr/>
          <p:nvPr/>
        </p:nvSpPr>
        <p:spPr>
          <a:xfrm>
            <a:off x="2209800" y="3714750"/>
            <a:ext cx="3596502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9600" b="1" dirty="0" err="1" smtClean="0">
                <a:ln w="1905"/>
                <a:solidFill>
                  <a:srgbClr val="7030A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utonnyMJ" pitchFamily="2" charset="0"/>
                <a:cs typeface="SutonnyMJ" pitchFamily="2" charset="0"/>
              </a:rPr>
              <a:t>mgxKiY</a:t>
            </a:r>
            <a:endParaRPr lang="en-US" sz="9600" dirty="0"/>
          </a:p>
        </p:txBody>
      </p:sp>
      <p:sp>
        <p:nvSpPr>
          <p:cNvPr id="24" name="Rectangle 23"/>
          <p:cNvSpPr/>
          <p:nvPr/>
        </p:nvSpPr>
        <p:spPr>
          <a:xfrm>
            <a:off x="228600" y="3943350"/>
            <a:ext cx="8763000" cy="8710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bn-BD" sz="4400" b="1" dirty="0" smtClean="0">
                <a:ln w="1905"/>
                <a:solidFill>
                  <a:srgbClr val="00B05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utonnyUniBanglaOMJ" pitchFamily="2" charset="0"/>
                <a:ea typeface="Calibri"/>
                <a:cs typeface="SutonnyUniBanglaOMJ" pitchFamily="2" charset="0"/>
              </a:rPr>
              <a:t>এই সম্পর্ক গুলিকে গাণিতিক ভাষায়  কী বলা হয় ? </a:t>
            </a:r>
            <a:endParaRPr lang="en-US" sz="4400" b="1" dirty="0">
              <a:ln w="1905"/>
              <a:solidFill>
                <a:srgbClr val="00B05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SutonnyUniBanglaOMJ" pitchFamily="2" charset="0"/>
              <a:ea typeface="Calibri"/>
              <a:cs typeface="SutonnyUniBanglaOMJ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3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3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1" dur="5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  <p:bldP spid="24" grpId="0"/>
      <p:bldP spid="24" grpId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19200" y="171450"/>
            <a:ext cx="6400800" cy="1943100"/>
          </a:xfrm>
          <a:prstGeom prst="rect">
            <a:avLst/>
          </a:prstGeom>
          <a:noFill/>
        </p:spPr>
        <p:txBody>
          <a:bodyPr wrap="square" rtlCol="0">
            <a:prstTxWarp prst="textTriangleInverted">
              <a:avLst/>
            </a:prstTxWarp>
            <a:sp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r>
              <a:rPr lang="en-US" sz="5400" b="1" u="sng" dirty="0" err="1" smtClean="0">
                <a:ln w="50800"/>
                <a:solidFill>
                  <a:srgbClr val="00B050"/>
                </a:solidFill>
                <a:effectLst>
                  <a:glow rad="139700">
                    <a:schemeClr val="accent6">
                      <a:satMod val="175000"/>
                      <a:alpha val="40000"/>
                    </a:schemeClr>
                  </a:glow>
                </a:effectLst>
                <a:latin typeface="SutonnyEMJ" pitchFamily="2" charset="0"/>
              </a:rPr>
              <a:t>cvVwk‡iv</a:t>
            </a:r>
            <a:r>
              <a:rPr lang="en-US" sz="5400" b="1" u="sng" dirty="0" smtClean="0">
                <a:ln w="50800"/>
                <a:solidFill>
                  <a:srgbClr val="00B050"/>
                </a:solidFill>
                <a:effectLst>
                  <a:glow rad="139700">
                    <a:schemeClr val="accent6">
                      <a:satMod val="175000"/>
                      <a:alpha val="40000"/>
                    </a:schemeClr>
                  </a:glow>
                </a:effectLst>
                <a:latin typeface="SutonnyEMJ" pitchFamily="2" charset="0"/>
              </a:rPr>
              <a:t> </a:t>
            </a:r>
            <a:r>
              <a:rPr lang="en-US" sz="5400" b="1" u="sng" dirty="0" err="1" smtClean="0">
                <a:ln w="50800"/>
                <a:solidFill>
                  <a:srgbClr val="00B050"/>
                </a:solidFill>
                <a:effectLst>
                  <a:glow rad="139700">
                    <a:schemeClr val="accent6">
                      <a:satMod val="175000"/>
                      <a:alpha val="40000"/>
                    </a:schemeClr>
                  </a:glow>
                </a:effectLst>
                <a:latin typeface="SutonnyEMJ" pitchFamily="2" charset="0"/>
              </a:rPr>
              <a:t>bvg</a:t>
            </a:r>
            <a:r>
              <a:rPr lang="en-US" sz="5400" b="1" u="sng" dirty="0" smtClean="0">
                <a:ln w="50800"/>
                <a:solidFill>
                  <a:srgbClr val="00B050"/>
                </a:solidFill>
                <a:effectLst>
                  <a:glow rad="139700">
                    <a:schemeClr val="accent6">
                      <a:satMod val="175000"/>
                      <a:alpha val="40000"/>
                    </a:schemeClr>
                  </a:glow>
                </a:effectLst>
                <a:latin typeface="SutonnyEMJ" pitchFamily="2" charset="0"/>
              </a:rPr>
              <a:t> </a:t>
            </a:r>
            <a:endParaRPr lang="en-US" sz="5400" b="1" u="sng" dirty="0">
              <a:ln w="50800"/>
              <a:solidFill>
                <a:srgbClr val="00B050"/>
              </a:solidFill>
              <a:effectLst>
                <a:glow rad="139700">
                  <a:schemeClr val="accent6">
                    <a:satMod val="175000"/>
                    <a:alpha val="40000"/>
                  </a:schemeClr>
                </a:glow>
              </a:effectLst>
              <a:latin typeface="SutonnyEMJ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28600" y="4114800"/>
            <a:ext cx="1524000" cy="1077218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 rtlCol="0" anchor="b">
            <a:spAutoFit/>
          </a:bodyPr>
          <a:lstStyle/>
          <a:p>
            <a:r>
              <a:rPr lang="bn-BD" sz="3200" dirty="0" smtClean="0"/>
              <a:t> </a:t>
            </a:r>
            <a:r>
              <a:rPr lang="en-US" sz="3200" dirty="0" smtClean="0"/>
              <a:t> </a:t>
            </a:r>
            <a:r>
              <a:rPr lang="en-US" sz="3200" dirty="0" err="1" smtClean="0">
                <a:latin typeface="SutonnyEMJ" pitchFamily="2" charset="0"/>
              </a:rPr>
              <a:t>lô</a:t>
            </a:r>
            <a:r>
              <a:rPr lang="en-US" sz="3200" dirty="0" smtClean="0">
                <a:latin typeface="SutonnyEMJ" pitchFamily="2" charset="0"/>
              </a:rPr>
              <a:t> ‡</a:t>
            </a:r>
            <a:r>
              <a:rPr lang="en-US" sz="3200" dirty="0" err="1" smtClean="0">
                <a:latin typeface="SutonnyEMJ" pitchFamily="2" charset="0"/>
              </a:rPr>
              <a:t>kªwY</a:t>
            </a:r>
            <a:endParaRPr lang="en-US" sz="3200" dirty="0"/>
          </a:p>
        </p:txBody>
      </p:sp>
      <p:sp>
        <p:nvSpPr>
          <p:cNvPr id="4" name="TextBox 3"/>
          <p:cNvSpPr txBox="1"/>
          <p:nvPr/>
        </p:nvSpPr>
        <p:spPr>
          <a:xfrm>
            <a:off x="3200400" y="4114800"/>
            <a:ext cx="1752600" cy="584775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wrap="square" rtlCol="0" anchor="b">
            <a:spAutoFit/>
          </a:bodyPr>
          <a:lstStyle/>
          <a:p>
            <a:r>
              <a:rPr lang="bn-BD" sz="3200" dirty="0" smtClean="0"/>
              <a:t>বিষয়-গণিত</a:t>
            </a:r>
            <a:endParaRPr lang="en-US" sz="3200" dirty="0"/>
          </a:p>
        </p:txBody>
      </p:sp>
      <p:sp>
        <p:nvSpPr>
          <p:cNvPr id="5" name="TextBox 4"/>
          <p:cNvSpPr txBox="1"/>
          <p:nvPr/>
        </p:nvSpPr>
        <p:spPr>
          <a:xfrm>
            <a:off x="6705600" y="4114800"/>
            <a:ext cx="2057400" cy="1077218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wrap="square" rtlCol="0" anchor="b">
            <a:spAutoFit/>
          </a:bodyPr>
          <a:lstStyle/>
          <a:p>
            <a:r>
              <a:rPr lang="bn-BD" sz="3200" dirty="0" smtClean="0"/>
              <a:t>অধ্যায়-</a:t>
            </a:r>
            <a:endParaRPr lang="en-US" sz="3200" dirty="0" smtClean="0"/>
          </a:p>
          <a:p>
            <a:r>
              <a:rPr lang="en-US" sz="3200" dirty="0" smtClean="0">
                <a:latin typeface="SutonnyEMJ" pitchFamily="2" charset="0"/>
              </a:rPr>
              <a:t> 5g</a:t>
            </a:r>
            <a:endParaRPr lang="en-US" sz="3200" dirty="0">
              <a:latin typeface="SutonnyEMJ" pitchFamily="2" charset="0"/>
            </a:endParaRPr>
          </a:p>
        </p:txBody>
      </p:sp>
      <p:sp>
        <p:nvSpPr>
          <p:cNvPr id="6" name="10-Point Star 5"/>
          <p:cNvSpPr/>
          <p:nvPr/>
        </p:nvSpPr>
        <p:spPr>
          <a:xfrm>
            <a:off x="5334000" y="4114800"/>
            <a:ext cx="965916" cy="690286"/>
          </a:xfrm>
          <a:prstGeom prst="star10">
            <a:avLst>
              <a:gd name="adj" fmla="val 13148"/>
              <a:gd name="hf" fmla="val 105146"/>
            </a:avLst>
          </a:prstGeom>
          <a:solidFill>
            <a:srgbClr val="FC2828"/>
          </a:solidFill>
          <a:ln>
            <a:noFill/>
          </a:ln>
          <a:effectLst>
            <a:glow rad="228600">
              <a:srgbClr val="00FF99">
                <a:alpha val="40000"/>
              </a:srgbClr>
            </a:glow>
            <a:innerShdw blurRad="114300">
              <a:prstClr val="black"/>
            </a:inn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dirty="0" smtClean="0"/>
              <a:t>                </a:t>
            </a:r>
            <a:endParaRPr lang="en-US" dirty="0"/>
          </a:p>
        </p:txBody>
      </p:sp>
      <p:sp>
        <p:nvSpPr>
          <p:cNvPr id="7" name="10-Point Star 6"/>
          <p:cNvSpPr/>
          <p:nvPr/>
        </p:nvSpPr>
        <p:spPr>
          <a:xfrm>
            <a:off x="1981200" y="4171950"/>
            <a:ext cx="965916" cy="690286"/>
          </a:xfrm>
          <a:prstGeom prst="star10">
            <a:avLst>
              <a:gd name="adj" fmla="val 13148"/>
              <a:gd name="hf" fmla="val 105146"/>
            </a:avLst>
          </a:prstGeom>
          <a:solidFill>
            <a:srgbClr val="FC2828"/>
          </a:solidFill>
          <a:ln>
            <a:noFill/>
          </a:ln>
          <a:effectLst>
            <a:glow rad="228600">
              <a:srgbClr val="00FF99">
                <a:alpha val="40000"/>
              </a:srgbClr>
            </a:glow>
            <a:innerShdw blurRad="114300">
              <a:prstClr val="black"/>
            </a:inn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dirty="0" smtClean="0"/>
              <a:t>    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1981200" y="2000250"/>
            <a:ext cx="5101076" cy="1446550"/>
          </a:xfrm>
          <a:prstGeom prst="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en-US" sz="8800" b="1" dirty="0" err="1" smtClean="0">
                <a:latin typeface="SutonnyMJ"/>
              </a:rPr>
              <a:t>mij</a:t>
            </a:r>
            <a:r>
              <a:rPr lang="en-US" sz="8800" b="1" dirty="0" smtClean="0">
                <a:latin typeface="SutonnyMJ"/>
              </a:rPr>
              <a:t> </a:t>
            </a:r>
            <a:r>
              <a:rPr lang="en-US" sz="8800" b="1" dirty="0" err="1" smtClean="0">
                <a:latin typeface="SutonnyMJ"/>
              </a:rPr>
              <a:t>mgxKiY</a:t>
            </a:r>
            <a:endParaRPr lang="en-US" sz="7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7" presetClass="emph" presetSubtype="0" repeatCount="indefinite" fill="remove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5" dur="250" autoRev="1" fill="remove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26" dur="250" autoRev="1" fill="remove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27" dur="250" autoRev="1" fill="remove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8" dur="250" autoRev="1" fill="remove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27" presetClass="emph" presetSubtype="0" repeatCount="indefinite" fill="remove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0" dur="250" autoRev="1" fill="remove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31" dur="250" autoRev="1" fill="remove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32" dur="250" autoRev="1" fill="remove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3" dur="250" autoRev="1" fill="remove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  <p:bldP spid="6" grpId="1" animBg="1"/>
      <p:bldP spid="7" grpId="0" animBg="1"/>
      <p:bldP spid="7" grpId="1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28600" y="857250"/>
            <a:ext cx="7010400" cy="1600200"/>
          </a:xfrm>
          <a:prstGeom prst="rect">
            <a:avLst/>
          </a:prstGeom>
          <a:noFill/>
        </p:spPr>
        <p:txBody>
          <a:bodyPr wrap="square" rtlCol="0">
            <a:prstTxWarp prst="textChevron">
              <a:avLst>
                <a:gd name="adj" fmla="val 37350"/>
              </a:avLst>
            </a:prstTxWarp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en-US" sz="48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SutonnyEMJ" pitchFamily="2" charset="0"/>
              </a:rPr>
              <a:t>cvV‡k‡l</a:t>
            </a:r>
            <a:r>
              <a:rPr lang="en-US" sz="4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SutonnyEMJ" pitchFamily="2" charset="0"/>
              </a:rPr>
              <a:t> </a:t>
            </a:r>
            <a:r>
              <a:rPr lang="en-US" sz="48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SutonnyEMJ" pitchFamily="2" charset="0"/>
              </a:rPr>
              <a:t>wk¶v_©xiv</a:t>
            </a:r>
            <a:r>
              <a:rPr lang="en-US" sz="4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SutonnyEMJ" pitchFamily="2" charset="0"/>
              </a:rPr>
              <a:t> </a:t>
            </a:r>
            <a:endParaRPr lang="en-US" sz="48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SutonnyEMJ" pitchFamily="2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28600" y="2343150"/>
            <a:ext cx="84582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b="1" dirty="0" smtClean="0">
                <a:ln w="1905"/>
                <a:solidFill>
                  <a:srgbClr val="7030A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utonnyMJ" pitchFamily="2" charset="0"/>
                <a:cs typeface="SutonnyMJ" pitchFamily="2" charset="0"/>
              </a:rPr>
              <a:t>1)</a:t>
            </a:r>
            <a:r>
              <a:rPr lang="en-US" sz="4000" b="1" dirty="0" smtClean="0">
                <a:ln w="1905"/>
                <a:solidFill>
                  <a:srgbClr val="7030A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Wingdings-Regular"/>
              </a:rPr>
              <a:t> </a:t>
            </a:r>
            <a:r>
              <a:rPr lang="en-US" sz="4000" b="1" dirty="0" smtClean="0">
                <a:ln w="1905"/>
                <a:solidFill>
                  <a:srgbClr val="7030A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utonnyMJ"/>
              </a:rPr>
              <a:t> </a:t>
            </a:r>
            <a:r>
              <a:rPr lang="en-US" sz="4000" b="1" dirty="0" err="1" smtClean="0">
                <a:ln w="1905"/>
                <a:solidFill>
                  <a:srgbClr val="7030A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utonnyMJ"/>
              </a:rPr>
              <a:t>mgxKiY</a:t>
            </a:r>
            <a:r>
              <a:rPr lang="en-US" sz="4000" b="1" dirty="0" smtClean="0">
                <a:ln w="1905"/>
                <a:solidFill>
                  <a:srgbClr val="7030A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utonnyMJ"/>
              </a:rPr>
              <a:t> </a:t>
            </a:r>
            <a:r>
              <a:rPr lang="en-US" sz="4000" b="1" dirty="0" err="1" smtClean="0">
                <a:ln w="1905"/>
                <a:solidFill>
                  <a:srgbClr val="7030A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utonnyMJ"/>
              </a:rPr>
              <a:t>MVb</a:t>
            </a:r>
            <a:r>
              <a:rPr lang="en-US" sz="4000" b="1" dirty="0" smtClean="0">
                <a:ln w="1905"/>
                <a:solidFill>
                  <a:srgbClr val="7030A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utonnyMJ"/>
              </a:rPr>
              <a:t> I </a:t>
            </a:r>
            <a:r>
              <a:rPr lang="en-US" sz="4000" b="1" dirty="0" err="1" smtClean="0">
                <a:ln w="1905"/>
                <a:solidFill>
                  <a:srgbClr val="7030A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utonnyMJ"/>
              </a:rPr>
              <a:t>mgvavb</a:t>
            </a:r>
            <a:r>
              <a:rPr lang="en-US" sz="4000" b="1" dirty="0" smtClean="0">
                <a:ln w="1905"/>
                <a:solidFill>
                  <a:srgbClr val="7030A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utonnyMJ"/>
              </a:rPr>
              <a:t> </a:t>
            </a:r>
            <a:r>
              <a:rPr lang="en-US" sz="4000" b="1" dirty="0" err="1" smtClean="0">
                <a:ln w="1905"/>
                <a:solidFill>
                  <a:srgbClr val="7030A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utonnyMJ"/>
              </a:rPr>
              <a:t>Ki‡Z</a:t>
            </a:r>
            <a:r>
              <a:rPr lang="en-US" sz="4000" b="1" dirty="0" smtClean="0">
                <a:ln w="1905"/>
                <a:solidFill>
                  <a:srgbClr val="7030A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utonnyMJ"/>
              </a:rPr>
              <a:t> </a:t>
            </a:r>
            <a:r>
              <a:rPr lang="en-US" sz="4000" b="1" dirty="0" err="1" smtClean="0">
                <a:ln w="1905"/>
                <a:solidFill>
                  <a:srgbClr val="7030A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utonnyMJ"/>
              </a:rPr>
              <a:t>cvi‡e</a:t>
            </a:r>
            <a:r>
              <a:rPr lang="en-US" sz="4000" b="1" dirty="0" smtClean="0">
                <a:ln w="1905"/>
                <a:solidFill>
                  <a:srgbClr val="7030A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utonnyMJ"/>
              </a:rPr>
              <a:t>|</a:t>
            </a:r>
            <a:endParaRPr lang="en-US" sz="5400" b="1" dirty="0">
              <a:ln w="1905"/>
              <a:solidFill>
                <a:srgbClr val="7030A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28600" y="2857501"/>
            <a:ext cx="80010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b="1" dirty="0" smtClean="0">
                <a:ln w="1905"/>
                <a:solidFill>
                  <a:srgbClr val="7030A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utonnyMJ"/>
              </a:rPr>
              <a:t>2) </a:t>
            </a:r>
            <a:r>
              <a:rPr lang="en-US" sz="4000" b="1" dirty="0" err="1" smtClean="0">
                <a:ln w="1905"/>
                <a:solidFill>
                  <a:srgbClr val="7030A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utonnyMJ"/>
              </a:rPr>
              <a:t>mgxKi‡Yi</a:t>
            </a:r>
            <a:r>
              <a:rPr lang="en-US" sz="4000" b="1" dirty="0" smtClean="0">
                <a:ln w="1905"/>
                <a:solidFill>
                  <a:srgbClr val="7030A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utonnyMJ"/>
              </a:rPr>
              <a:t> </a:t>
            </a:r>
            <a:r>
              <a:rPr lang="en-US" sz="4000" b="1" dirty="0" smtClean="0">
                <a:ln w="1905"/>
                <a:solidFill>
                  <a:srgbClr val="7030A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utonnyMJ" pitchFamily="2" charset="0"/>
                <a:cs typeface="SutonnyMJ" pitchFamily="2" charset="0"/>
              </a:rPr>
              <a:t>¯^</a:t>
            </a:r>
            <a:r>
              <a:rPr lang="en-US" sz="4000" b="1" dirty="0" err="1" smtClean="0">
                <a:ln w="1905"/>
                <a:solidFill>
                  <a:srgbClr val="7030A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utonnyMJ" pitchFamily="2" charset="0"/>
                <a:cs typeface="SutonnyMJ" pitchFamily="2" charset="0"/>
              </a:rPr>
              <a:t>Ztwm</a:t>
            </a:r>
            <a:r>
              <a:rPr lang="en-US" sz="4000" b="1" dirty="0" smtClean="0">
                <a:ln w="1905"/>
                <a:solidFill>
                  <a:srgbClr val="7030A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utonnyMJ" pitchFamily="2" charset="0"/>
                <a:cs typeface="SutonnyMJ" pitchFamily="2" charset="0"/>
              </a:rPr>
              <a:t>× </a:t>
            </a:r>
            <a:r>
              <a:rPr lang="en-US" sz="4000" b="1" dirty="0" err="1" smtClean="0">
                <a:ln w="1905"/>
                <a:solidFill>
                  <a:srgbClr val="7030A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utonnyMJ"/>
              </a:rPr>
              <a:t>cÖ‡qvM</a:t>
            </a:r>
            <a:r>
              <a:rPr lang="en-US" sz="4000" b="1" dirty="0" smtClean="0">
                <a:ln w="1905"/>
                <a:solidFill>
                  <a:srgbClr val="7030A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utonnyMJ"/>
              </a:rPr>
              <a:t> </a:t>
            </a:r>
            <a:r>
              <a:rPr lang="en-US" sz="4000" b="1" dirty="0" err="1" smtClean="0">
                <a:ln w="1905"/>
                <a:solidFill>
                  <a:srgbClr val="7030A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utonnyMJ"/>
              </a:rPr>
              <a:t>K‡i</a:t>
            </a:r>
            <a:r>
              <a:rPr lang="en-US" sz="4000" b="1" dirty="0" smtClean="0">
                <a:ln w="1905"/>
                <a:solidFill>
                  <a:srgbClr val="7030A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utonnyMJ"/>
              </a:rPr>
              <a:t> </a:t>
            </a:r>
            <a:r>
              <a:rPr lang="en-US" sz="4000" b="1" dirty="0" err="1" smtClean="0">
                <a:ln w="1905"/>
                <a:solidFill>
                  <a:srgbClr val="7030A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utonnyMJ"/>
              </a:rPr>
              <a:t>mgxKiY</a:t>
            </a:r>
            <a:r>
              <a:rPr lang="en-US" sz="4000" b="1" dirty="0" smtClean="0">
                <a:ln w="1905"/>
                <a:solidFill>
                  <a:srgbClr val="7030A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utonnyMJ"/>
              </a:rPr>
              <a:t> </a:t>
            </a:r>
            <a:r>
              <a:rPr lang="en-US" sz="4000" b="1" dirty="0" err="1" smtClean="0">
                <a:ln w="1905"/>
                <a:solidFill>
                  <a:srgbClr val="7030A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utonnyMJ"/>
              </a:rPr>
              <a:t>mgvavb</a:t>
            </a:r>
            <a:r>
              <a:rPr lang="en-US" sz="4000" b="1" dirty="0" smtClean="0">
                <a:ln w="1905"/>
                <a:solidFill>
                  <a:srgbClr val="7030A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utonnyMJ"/>
              </a:rPr>
              <a:t> </a:t>
            </a:r>
            <a:r>
              <a:rPr lang="en-US" sz="4000" b="1" dirty="0" err="1" smtClean="0">
                <a:ln w="1905"/>
                <a:solidFill>
                  <a:srgbClr val="7030A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utonnyMJ"/>
              </a:rPr>
              <a:t>Ki‡Z</a:t>
            </a:r>
            <a:r>
              <a:rPr lang="en-US" sz="4000" b="1" dirty="0" smtClean="0">
                <a:ln w="1905"/>
                <a:solidFill>
                  <a:srgbClr val="7030A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utonnyMJ"/>
              </a:rPr>
              <a:t> </a:t>
            </a:r>
            <a:r>
              <a:rPr lang="en-US" sz="4000" b="1" dirty="0" err="1" smtClean="0">
                <a:ln w="1905"/>
                <a:solidFill>
                  <a:srgbClr val="7030A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utonnyMJ"/>
              </a:rPr>
              <a:t>cvi‡e</a:t>
            </a:r>
            <a:r>
              <a:rPr lang="en-US" sz="4000" b="1" dirty="0" smtClean="0">
                <a:ln w="1905"/>
                <a:solidFill>
                  <a:srgbClr val="7030A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utonnyMJ"/>
              </a:rPr>
              <a:t>|</a:t>
            </a:r>
            <a:endParaRPr lang="en-US" sz="5400" b="1" dirty="0">
              <a:ln w="1905"/>
              <a:solidFill>
                <a:srgbClr val="7030A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38200" y="1968893"/>
            <a:ext cx="6934200" cy="1657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pSp>
        <p:nvGrpSpPr>
          <p:cNvPr id="3" name="Group 3"/>
          <p:cNvGrpSpPr/>
          <p:nvPr/>
        </p:nvGrpSpPr>
        <p:grpSpPr>
          <a:xfrm>
            <a:off x="533400" y="425844"/>
            <a:ext cx="7772400" cy="1600199"/>
            <a:chOff x="533400" y="2743200"/>
            <a:chExt cx="7620000" cy="1895983"/>
          </a:xfrm>
        </p:grpSpPr>
        <p:grpSp>
          <p:nvGrpSpPr>
            <p:cNvPr id="4" name="Group 39"/>
            <p:cNvGrpSpPr/>
            <p:nvPr/>
          </p:nvGrpSpPr>
          <p:grpSpPr>
            <a:xfrm>
              <a:off x="533400" y="2743200"/>
              <a:ext cx="7620000" cy="1895983"/>
              <a:chOff x="304800" y="228600"/>
              <a:chExt cx="7620000" cy="1895983"/>
            </a:xfrm>
          </p:grpSpPr>
          <p:pic>
            <p:nvPicPr>
              <p:cNvPr id="8" name="Picture 6"/>
              <p:cNvPicPr>
                <a:picLocks noChangeAspect="1" noChangeArrowheads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304800" y="300544"/>
                <a:ext cx="7620000" cy="182403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</p:pic>
          <p:pic>
            <p:nvPicPr>
              <p:cNvPr id="9" name="Picture 3" descr="J:\image\Clip Art\apple-clipart-picture1.gif"/>
              <p:cNvPicPr>
                <a:picLocks noChangeAspect="1" noChangeArrowheads="1"/>
              </p:cNvPicPr>
              <p:nvPr/>
            </p:nvPicPr>
            <p:blipFill>
              <a:blip r:embed="rId4">
                <a:duotone>
                  <a:prstClr val="black"/>
                  <a:schemeClr val="accent6">
                    <a:tint val="45000"/>
                    <a:satMod val="400000"/>
                  </a:schemeClr>
                </a:duotone>
              </a:blip>
              <a:srcRect/>
              <a:stretch>
                <a:fillRect/>
              </a:stretch>
            </p:blipFill>
            <p:spPr bwMode="auto">
              <a:xfrm>
                <a:off x="1066800" y="228600"/>
                <a:ext cx="983972" cy="916437"/>
              </a:xfrm>
              <a:prstGeom prst="rect">
                <a:avLst/>
              </a:prstGeom>
              <a:noFill/>
            </p:spPr>
          </p:pic>
          <p:pic>
            <p:nvPicPr>
              <p:cNvPr id="10" name="Picture 3" descr="J:\image\Clip Art\apple-clipart-picture1.gif"/>
              <p:cNvPicPr>
                <a:picLocks noChangeAspect="1" noChangeArrowheads="1"/>
              </p:cNvPicPr>
              <p:nvPr/>
            </p:nvPicPr>
            <p:blipFill>
              <a:blip r:embed="rId4">
                <a:duotone>
                  <a:prstClr val="black"/>
                  <a:schemeClr val="accent4">
                    <a:tint val="45000"/>
                    <a:satMod val="400000"/>
                  </a:schemeClr>
                </a:duotone>
              </a:blip>
              <a:srcRect/>
              <a:stretch>
                <a:fillRect/>
              </a:stretch>
            </p:blipFill>
            <p:spPr bwMode="auto">
              <a:xfrm>
                <a:off x="1583371" y="304800"/>
                <a:ext cx="908035" cy="845712"/>
              </a:xfrm>
              <a:prstGeom prst="rect">
                <a:avLst/>
              </a:prstGeom>
              <a:noFill/>
            </p:spPr>
          </p:pic>
          <p:pic>
            <p:nvPicPr>
              <p:cNvPr id="11" name="Picture 3" descr="J:\image\Clip Art\apple-clipart-picture1.gif"/>
              <p:cNvPicPr>
                <a:picLocks noChangeAspect="1" noChangeArrowheads="1"/>
              </p:cNvPicPr>
              <p:nvPr/>
            </p:nvPicPr>
            <p:blipFill>
              <a:blip r:embed="rId4">
                <a:duotone>
                  <a:prstClr val="black"/>
                  <a:srgbClr val="F61200">
                    <a:tint val="45000"/>
                    <a:satMod val="400000"/>
                  </a:srgbClr>
                </a:duotone>
              </a:blip>
              <a:srcRect/>
              <a:stretch>
                <a:fillRect/>
              </a:stretch>
            </p:blipFill>
            <p:spPr bwMode="auto">
              <a:xfrm>
                <a:off x="2163417" y="321193"/>
                <a:ext cx="983972" cy="916437"/>
              </a:xfrm>
              <a:prstGeom prst="rect">
                <a:avLst/>
              </a:prstGeom>
              <a:noFill/>
            </p:spPr>
          </p:pic>
        </p:grpSp>
        <p:pic>
          <p:nvPicPr>
            <p:cNvPr id="6" name="Picture 3" descr="J:\image\Clip Art\apple-clipart-picture1.gif"/>
            <p:cNvPicPr>
              <a:picLocks noChangeAspect="1" noChangeArrowheads="1"/>
            </p:cNvPicPr>
            <p:nvPr/>
          </p:nvPicPr>
          <p:blipFill>
            <a:blip r:embed="rId4">
              <a:duotone>
                <a:prstClr val="black"/>
                <a:srgbClr val="F61200">
                  <a:tint val="45000"/>
                  <a:satMod val="400000"/>
                </a:srgbClr>
              </a:duotone>
            </a:blip>
            <a:srcRect/>
            <a:stretch>
              <a:fillRect/>
            </a:stretch>
          </p:blipFill>
          <p:spPr bwMode="auto">
            <a:xfrm>
              <a:off x="914400" y="2814639"/>
              <a:ext cx="983972" cy="916437"/>
            </a:xfrm>
            <a:prstGeom prst="rect">
              <a:avLst/>
            </a:prstGeom>
            <a:noFill/>
          </p:spPr>
        </p:pic>
        <p:pic>
          <p:nvPicPr>
            <p:cNvPr id="7" name="Picture 3" descr="J:\image\Clip Art\apple-clipart-picture1.gif"/>
            <p:cNvPicPr>
              <a:picLocks noChangeAspect="1" noChangeArrowheads="1"/>
            </p:cNvPicPr>
            <p:nvPr/>
          </p:nvPicPr>
          <p:blipFill>
            <a:blip r:embed="rId4">
              <a:duotone>
                <a:prstClr val="black"/>
                <a:schemeClr val="accent3">
                  <a:tint val="45000"/>
                  <a:satMod val="400000"/>
                </a:schemeClr>
              </a:duotone>
            </a:blip>
            <a:srcRect/>
            <a:stretch>
              <a:fillRect/>
            </a:stretch>
          </p:blipFill>
          <p:spPr bwMode="auto">
            <a:xfrm>
              <a:off x="1524000" y="2890839"/>
              <a:ext cx="983972" cy="916437"/>
            </a:xfrm>
            <a:prstGeom prst="rect">
              <a:avLst/>
            </a:prstGeom>
            <a:noFill/>
          </p:spPr>
        </p:pic>
      </p:grpSp>
      <p:pic>
        <p:nvPicPr>
          <p:cNvPr id="2050" name="Picture 2" descr="G:\image\89SHZVCALNDW4DCA19178UCA084D9LCA9OM7KCCA0COCS0CAGFZLEGCALM9VB0CA3U79K6CAJ2C2EVCAZSWCEZCA9UNJIRCADC28JGCAXETD2QCAYUPSCPCAI4RXPSCAFIYV9FCAEWZBJGCA9MYXKZCAPQFD8P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33400" y="457200"/>
            <a:ext cx="7696200" cy="3028950"/>
          </a:xfrm>
          <a:prstGeom prst="rect">
            <a:avLst/>
          </a:prstGeom>
          <a:noFill/>
        </p:spPr>
      </p:pic>
      <p:pic>
        <p:nvPicPr>
          <p:cNvPr id="42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85190" y="1968893"/>
            <a:ext cx="6887211" cy="1657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2" name="Oval Callout 61"/>
          <p:cNvSpPr/>
          <p:nvPr/>
        </p:nvSpPr>
        <p:spPr>
          <a:xfrm>
            <a:off x="152400" y="3028950"/>
            <a:ext cx="4648200" cy="1200150"/>
          </a:xfrm>
          <a:prstGeom prst="wedgeEllipseCallout">
            <a:avLst>
              <a:gd name="adj1" fmla="val -15200"/>
              <a:gd name="adj2" fmla="val -215293"/>
            </a:avLst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3200" b="1" dirty="0" smtClean="0">
                <a:solidFill>
                  <a:srgbClr val="FFFF00"/>
                </a:solidFill>
                <a:latin typeface="SolaimanLipi" pitchFamily="65" charset="0"/>
                <a:cs typeface="SolaimanLipi" pitchFamily="65" charset="0"/>
              </a:rPr>
              <a:t>আপেলগুলোর ওজন কত ?</a:t>
            </a:r>
            <a:endParaRPr lang="en-US" sz="3200" b="1" dirty="0">
              <a:solidFill>
                <a:srgbClr val="FFFF00"/>
              </a:solidFill>
              <a:latin typeface="SolaimanLipi" pitchFamily="65" charset="0"/>
              <a:cs typeface="SolaimanLipi" pitchFamily="65" charset="0"/>
            </a:endParaRPr>
          </a:p>
        </p:txBody>
      </p:sp>
      <p:sp>
        <p:nvSpPr>
          <p:cNvPr id="63" name="Oval Callout 62"/>
          <p:cNvSpPr/>
          <p:nvPr/>
        </p:nvSpPr>
        <p:spPr>
          <a:xfrm>
            <a:off x="152400" y="3028950"/>
            <a:ext cx="4648200" cy="1200150"/>
          </a:xfrm>
          <a:prstGeom prst="wedgeEllipseCallout">
            <a:avLst>
              <a:gd name="adj1" fmla="val -15018"/>
              <a:gd name="adj2" fmla="val -214235"/>
            </a:avLst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4800" b="1" dirty="0" smtClean="0">
                <a:solidFill>
                  <a:schemeClr val="tx1"/>
                </a:solidFill>
                <a:latin typeface="SolaimanLipi" pitchFamily="65" charset="0"/>
                <a:cs typeface="SolaimanLipi" pitchFamily="65" charset="0"/>
              </a:rPr>
              <a:t>জানিনা</a:t>
            </a:r>
            <a:endParaRPr lang="en-US" sz="4800" b="1" dirty="0">
              <a:solidFill>
                <a:schemeClr val="tx1"/>
              </a:solidFill>
              <a:latin typeface="SolaimanLipi" pitchFamily="65" charset="0"/>
              <a:cs typeface="SolaimanLipi" pitchFamily="65" charset="0"/>
            </a:endParaRPr>
          </a:p>
        </p:txBody>
      </p:sp>
      <p:sp>
        <p:nvSpPr>
          <p:cNvPr id="64" name="Oval Callout 63"/>
          <p:cNvSpPr/>
          <p:nvPr/>
        </p:nvSpPr>
        <p:spPr>
          <a:xfrm>
            <a:off x="152400" y="3028950"/>
            <a:ext cx="4648200" cy="1200150"/>
          </a:xfrm>
          <a:prstGeom prst="wedgeEllipseCallout">
            <a:avLst>
              <a:gd name="adj1" fmla="val -15018"/>
              <a:gd name="adj2" fmla="val -213177"/>
            </a:avLst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4800" b="1" dirty="0" smtClean="0">
                <a:solidFill>
                  <a:schemeClr val="tx1"/>
                </a:solidFill>
                <a:latin typeface="SolaimanLipi" pitchFamily="65" charset="0"/>
                <a:cs typeface="SolaimanLipi" pitchFamily="65" charset="0"/>
              </a:rPr>
              <a:t>ধরি,</a:t>
            </a:r>
            <a:r>
              <a:rPr lang="en-US" sz="4800" b="1" dirty="0" smtClean="0">
                <a:solidFill>
                  <a:schemeClr val="tx1"/>
                </a:solidFill>
                <a:latin typeface="SolaimanLipi" pitchFamily="65" charset="0"/>
                <a:cs typeface="SolaimanLipi" pitchFamily="65" charset="0"/>
              </a:rPr>
              <a:t> </a:t>
            </a:r>
            <a:r>
              <a:rPr lang="en-US" sz="7200" b="1" dirty="0" smtClean="0">
                <a:solidFill>
                  <a:schemeClr val="tx1"/>
                </a:solidFill>
                <a:latin typeface="SolaimanLipi" pitchFamily="65" charset="0"/>
                <a:cs typeface="SolaimanLipi" pitchFamily="65" charset="0"/>
              </a:rPr>
              <a:t>x</a:t>
            </a:r>
            <a:endParaRPr lang="en-US" sz="7200" b="1" dirty="0">
              <a:solidFill>
                <a:schemeClr val="tx1"/>
              </a:solidFill>
              <a:latin typeface="SolaimanLipi" pitchFamily="65" charset="0"/>
              <a:cs typeface="SolaimanLipi" pitchFamily="65" charset="0"/>
            </a:endParaRPr>
          </a:p>
        </p:txBody>
      </p:sp>
      <p:sp>
        <p:nvSpPr>
          <p:cNvPr id="65" name="TextBox 64"/>
          <p:cNvSpPr txBox="1"/>
          <p:nvPr/>
        </p:nvSpPr>
        <p:spPr>
          <a:xfrm>
            <a:off x="7086600" y="2400300"/>
            <a:ext cx="1981200" cy="92333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5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X = 2</a:t>
            </a:r>
            <a:endParaRPr lang="en-US" sz="54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77" name="TextBox 76"/>
          <p:cNvSpPr txBox="1"/>
          <p:nvPr/>
        </p:nvSpPr>
        <p:spPr>
          <a:xfrm>
            <a:off x="5943600" y="3086100"/>
            <a:ext cx="3124200" cy="1015663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US" sz="6000" b="1" dirty="0" smtClean="0">
                <a:ln w="1905"/>
                <a:solidFill>
                  <a:srgbClr val="7030A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X+1 = 3</a:t>
            </a:r>
            <a:endParaRPr lang="en-US" sz="6000" b="1" dirty="0">
              <a:ln w="1905"/>
              <a:solidFill>
                <a:srgbClr val="7030A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grpSp>
        <p:nvGrpSpPr>
          <p:cNvPr id="5" name="Group 80"/>
          <p:cNvGrpSpPr/>
          <p:nvPr/>
        </p:nvGrpSpPr>
        <p:grpSpPr>
          <a:xfrm>
            <a:off x="533400" y="400051"/>
            <a:ext cx="7772400" cy="1596629"/>
            <a:chOff x="685800" y="228601"/>
            <a:chExt cx="7772400" cy="2128839"/>
          </a:xfrm>
        </p:grpSpPr>
        <p:grpSp>
          <p:nvGrpSpPr>
            <p:cNvPr id="12" name="Group 64"/>
            <p:cNvGrpSpPr/>
            <p:nvPr/>
          </p:nvGrpSpPr>
          <p:grpSpPr>
            <a:xfrm>
              <a:off x="685800" y="228601"/>
              <a:ext cx="7772400" cy="2128839"/>
              <a:chOff x="682812" y="2743200"/>
              <a:chExt cx="7620000" cy="1891753"/>
            </a:xfrm>
          </p:grpSpPr>
          <p:grpSp>
            <p:nvGrpSpPr>
              <p:cNvPr id="13" name="Group 66"/>
              <p:cNvGrpSpPr/>
              <p:nvPr/>
            </p:nvGrpSpPr>
            <p:grpSpPr>
              <a:xfrm>
                <a:off x="682812" y="2743200"/>
                <a:ext cx="7620000" cy="1891753"/>
                <a:chOff x="454212" y="228600"/>
                <a:chExt cx="7620000" cy="1891753"/>
              </a:xfrm>
            </p:grpSpPr>
            <p:pic>
              <p:nvPicPr>
                <p:cNvPr id="87" name="Picture 6"/>
                <p:cNvPicPr>
                  <a:picLocks noChangeAspect="1" noChangeArrowheads="1"/>
                </p:cNvPicPr>
                <p:nvPr/>
              </p:nvPicPr>
              <p:blipFill>
                <a:blip r:embed="rId3"/>
                <a:srcRect/>
                <a:stretch>
                  <a:fillRect/>
                </a:stretch>
              </p:blipFill>
              <p:spPr bwMode="auto">
                <a:xfrm>
                  <a:off x="454212" y="296314"/>
                  <a:ext cx="7620000" cy="1824039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88" name="Picture 3" descr="J:\image\Clip Art\apple-clipart-picture1.gif"/>
                <p:cNvPicPr>
                  <a:picLocks noChangeAspect="1" noChangeArrowheads="1"/>
                </p:cNvPicPr>
                <p:nvPr/>
              </p:nvPicPr>
              <p:blipFill>
                <a:blip r:embed="rId4">
                  <a:duotone>
                    <a:prstClr val="black"/>
                    <a:schemeClr val="accent6">
                      <a:tint val="45000"/>
                      <a:satMod val="400000"/>
                    </a:schemeClr>
                  </a:duotone>
                </a:blip>
                <a:srcRect/>
                <a:stretch>
                  <a:fillRect/>
                </a:stretch>
              </p:blipFill>
              <p:spPr bwMode="auto">
                <a:xfrm>
                  <a:off x="1066800" y="228600"/>
                  <a:ext cx="983972" cy="916437"/>
                </a:xfrm>
                <a:prstGeom prst="rect">
                  <a:avLst/>
                </a:prstGeom>
                <a:noFill/>
              </p:spPr>
            </p:pic>
            <p:pic>
              <p:nvPicPr>
                <p:cNvPr id="89" name="Picture 3" descr="J:\image\Clip Art\apple-clipart-picture1.gif"/>
                <p:cNvPicPr>
                  <a:picLocks noChangeAspect="1" noChangeArrowheads="1"/>
                </p:cNvPicPr>
                <p:nvPr/>
              </p:nvPicPr>
              <p:blipFill>
                <a:blip r:embed="rId4">
                  <a:duotone>
                    <a:prstClr val="black"/>
                    <a:schemeClr val="accent4">
                      <a:tint val="45000"/>
                      <a:satMod val="400000"/>
                    </a:schemeClr>
                  </a:duotone>
                </a:blip>
                <a:srcRect/>
                <a:stretch>
                  <a:fillRect/>
                </a:stretch>
              </p:blipFill>
              <p:spPr bwMode="auto">
                <a:xfrm>
                  <a:off x="1583371" y="304800"/>
                  <a:ext cx="908035" cy="845712"/>
                </a:xfrm>
                <a:prstGeom prst="rect">
                  <a:avLst/>
                </a:prstGeom>
                <a:noFill/>
              </p:spPr>
            </p:pic>
            <p:pic>
              <p:nvPicPr>
                <p:cNvPr id="90" name="Picture 3" descr="J:\image\Clip Art\apple-clipart-picture1.gif"/>
                <p:cNvPicPr>
                  <a:picLocks noChangeAspect="1" noChangeArrowheads="1"/>
                </p:cNvPicPr>
                <p:nvPr/>
              </p:nvPicPr>
              <p:blipFill>
                <a:blip r:embed="rId4">
                  <a:duotone>
                    <a:prstClr val="black"/>
                    <a:srgbClr val="F61200">
                      <a:tint val="45000"/>
                      <a:satMod val="400000"/>
                    </a:srgbClr>
                  </a:duotone>
                </a:blip>
                <a:srcRect/>
                <a:stretch>
                  <a:fillRect/>
                </a:stretch>
              </p:blipFill>
              <p:spPr bwMode="auto">
                <a:xfrm>
                  <a:off x="2163417" y="321193"/>
                  <a:ext cx="983972" cy="916437"/>
                </a:xfrm>
                <a:prstGeom prst="rect">
                  <a:avLst/>
                </a:prstGeom>
                <a:noFill/>
              </p:spPr>
            </p:pic>
          </p:grpSp>
          <p:pic>
            <p:nvPicPr>
              <p:cNvPr id="85" name="Picture 3" descr="J:\image\Clip Art\apple-clipart-picture1.gif"/>
              <p:cNvPicPr>
                <a:picLocks noChangeAspect="1" noChangeArrowheads="1"/>
              </p:cNvPicPr>
              <p:nvPr/>
            </p:nvPicPr>
            <p:blipFill>
              <a:blip r:embed="rId4">
                <a:duotone>
                  <a:prstClr val="black"/>
                  <a:srgbClr val="F61200">
                    <a:tint val="45000"/>
                    <a:satMod val="400000"/>
                  </a:srgbClr>
                </a:duotone>
              </a:blip>
              <a:srcRect/>
              <a:stretch>
                <a:fillRect/>
              </a:stretch>
            </p:blipFill>
            <p:spPr bwMode="auto">
              <a:xfrm>
                <a:off x="914400" y="2814639"/>
                <a:ext cx="983972" cy="916437"/>
              </a:xfrm>
              <a:prstGeom prst="rect">
                <a:avLst/>
              </a:prstGeom>
              <a:noFill/>
            </p:spPr>
          </p:pic>
          <p:pic>
            <p:nvPicPr>
              <p:cNvPr id="86" name="Picture 3" descr="J:\image\Clip Art\apple-clipart-picture1.gif"/>
              <p:cNvPicPr>
                <a:picLocks noChangeAspect="1" noChangeArrowheads="1"/>
              </p:cNvPicPr>
              <p:nvPr/>
            </p:nvPicPr>
            <p:blipFill>
              <a:blip r:embed="rId4">
                <a:duotone>
                  <a:prstClr val="black"/>
                  <a:schemeClr val="accent3">
                    <a:tint val="45000"/>
                    <a:satMod val="400000"/>
                  </a:schemeClr>
                </a:duotone>
              </a:blip>
              <a:srcRect/>
              <a:stretch>
                <a:fillRect/>
              </a:stretch>
            </p:blipFill>
            <p:spPr bwMode="auto">
              <a:xfrm>
                <a:off x="1205753" y="2878627"/>
                <a:ext cx="983972" cy="916437"/>
              </a:xfrm>
              <a:prstGeom prst="rect">
                <a:avLst/>
              </a:prstGeom>
              <a:noFill/>
            </p:spPr>
          </p:pic>
        </p:grpSp>
        <p:sp>
          <p:nvSpPr>
            <p:cNvPr id="83" name="Flowchart: Magnetic Disk 82"/>
            <p:cNvSpPr/>
            <p:nvPr/>
          </p:nvSpPr>
          <p:spPr>
            <a:xfrm>
              <a:off x="6096000" y="914400"/>
              <a:ext cx="1600200" cy="609600"/>
            </a:xfrm>
            <a:prstGeom prst="flowChartMagneticDisk">
              <a:avLst/>
            </a:prstGeom>
            <a:ln w="38100">
              <a:solidFill>
                <a:schemeClr val="tx1"/>
              </a:solidFill>
            </a:ln>
            <a:scene3d>
              <a:camera prst="orthographicFront"/>
              <a:lightRig rig="threePt" dir="t"/>
            </a:scene3d>
            <a:sp3d>
              <a:bevelT prst="convex"/>
            </a:sp3d>
          </p:spPr>
          <p:style>
            <a:lnRef idx="1">
              <a:schemeClr val="accent5"/>
            </a:lnRef>
            <a:fillRef idx="3">
              <a:schemeClr val="accent5"/>
            </a:fillRef>
            <a:effectRef idx="2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dirty="0" smtClean="0"/>
                <a:t>2kg</a:t>
              </a:r>
              <a:endParaRPr lang="en-US" sz="2800" dirty="0"/>
            </a:p>
          </p:txBody>
        </p:sp>
      </p:grpSp>
      <p:grpSp>
        <p:nvGrpSpPr>
          <p:cNvPr id="14" name="Group 90"/>
          <p:cNvGrpSpPr/>
          <p:nvPr/>
        </p:nvGrpSpPr>
        <p:grpSpPr>
          <a:xfrm>
            <a:off x="533400" y="460771"/>
            <a:ext cx="7772400" cy="1596629"/>
            <a:chOff x="609600" y="228601"/>
            <a:chExt cx="7772400" cy="2128839"/>
          </a:xfrm>
        </p:grpSpPr>
        <p:grpSp>
          <p:nvGrpSpPr>
            <p:cNvPr id="15" name="Group 64"/>
            <p:cNvGrpSpPr/>
            <p:nvPr/>
          </p:nvGrpSpPr>
          <p:grpSpPr>
            <a:xfrm>
              <a:off x="609600" y="228601"/>
              <a:ext cx="7772400" cy="2128839"/>
              <a:chOff x="608106" y="2743200"/>
              <a:chExt cx="7620000" cy="1891753"/>
            </a:xfrm>
          </p:grpSpPr>
          <p:grpSp>
            <p:nvGrpSpPr>
              <p:cNvPr id="16" name="Group 66"/>
              <p:cNvGrpSpPr/>
              <p:nvPr/>
            </p:nvGrpSpPr>
            <p:grpSpPr>
              <a:xfrm>
                <a:off x="608106" y="2743200"/>
                <a:ext cx="7620000" cy="1891753"/>
                <a:chOff x="379506" y="228600"/>
                <a:chExt cx="7620000" cy="1891753"/>
              </a:xfrm>
            </p:grpSpPr>
            <p:pic>
              <p:nvPicPr>
                <p:cNvPr id="97" name="Picture 6"/>
                <p:cNvPicPr>
                  <a:picLocks noChangeAspect="1" noChangeArrowheads="1"/>
                </p:cNvPicPr>
                <p:nvPr/>
              </p:nvPicPr>
              <p:blipFill>
                <a:blip r:embed="rId3"/>
                <a:srcRect/>
                <a:stretch>
                  <a:fillRect/>
                </a:stretch>
              </p:blipFill>
              <p:spPr bwMode="auto">
                <a:xfrm>
                  <a:off x="379506" y="296314"/>
                  <a:ext cx="7620000" cy="1824039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98" name="Picture 3" descr="J:\image\Clip Art\apple-clipart-picture1.gif"/>
                <p:cNvPicPr>
                  <a:picLocks noChangeAspect="1" noChangeArrowheads="1"/>
                </p:cNvPicPr>
                <p:nvPr/>
              </p:nvPicPr>
              <p:blipFill>
                <a:blip r:embed="rId4">
                  <a:duotone>
                    <a:prstClr val="black"/>
                    <a:schemeClr val="accent6">
                      <a:tint val="45000"/>
                      <a:satMod val="400000"/>
                    </a:schemeClr>
                  </a:duotone>
                </a:blip>
                <a:srcRect/>
                <a:stretch>
                  <a:fillRect/>
                </a:stretch>
              </p:blipFill>
              <p:spPr bwMode="auto">
                <a:xfrm>
                  <a:off x="1066800" y="228600"/>
                  <a:ext cx="983972" cy="916437"/>
                </a:xfrm>
                <a:prstGeom prst="rect">
                  <a:avLst/>
                </a:prstGeom>
                <a:noFill/>
              </p:spPr>
            </p:pic>
            <p:pic>
              <p:nvPicPr>
                <p:cNvPr id="99" name="Picture 3" descr="J:\image\Clip Art\apple-clipart-picture1.gif"/>
                <p:cNvPicPr>
                  <a:picLocks noChangeAspect="1" noChangeArrowheads="1"/>
                </p:cNvPicPr>
                <p:nvPr/>
              </p:nvPicPr>
              <p:blipFill>
                <a:blip r:embed="rId4">
                  <a:duotone>
                    <a:prstClr val="black"/>
                    <a:schemeClr val="accent4">
                      <a:tint val="45000"/>
                      <a:satMod val="400000"/>
                    </a:schemeClr>
                  </a:duotone>
                </a:blip>
                <a:srcRect/>
                <a:stretch>
                  <a:fillRect/>
                </a:stretch>
              </p:blipFill>
              <p:spPr bwMode="auto">
                <a:xfrm>
                  <a:off x="1583371" y="304800"/>
                  <a:ext cx="908035" cy="845712"/>
                </a:xfrm>
                <a:prstGeom prst="rect">
                  <a:avLst/>
                </a:prstGeom>
                <a:noFill/>
              </p:spPr>
            </p:pic>
            <p:pic>
              <p:nvPicPr>
                <p:cNvPr id="100" name="Picture 3" descr="J:\image\Clip Art\apple-clipart-picture1.gif"/>
                <p:cNvPicPr>
                  <a:picLocks noChangeAspect="1" noChangeArrowheads="1"/>
                </p:cNvPicPr>
                <p:nvPr/>
              </p:nvPicPr>
              <p:blipFill>
                <a:blip r:embed="rId4">
                  <a:duotone>
                    <a:prstClr val="black"/>
                    <a:srgbClr val="F61200">
                      <a:tint val="45000"/>
                      <a:satMod val="400000"/>
                    </a:srgbClr>
                  </a:duotone>
                </a:blip>
                <a:srcRect/>
                <a:stretch>
                  <a:fillRect/>
                </a:stretch>
              </p:blipFill>
              <p:spPr bwMode="auto">
                <a:xfrm>
                  <a:off x="2163417" y="321193"/>
                  <a:ext cx="983972" cy="916437"/>
                </a:xfrm>
                <a:prstGeom prst="rect">
                  <a:avLst/>
                </a:prstGeom>
                <a:noFill/>
              </p:spPr>
            </p:pic>
          </p:grpSp>
          <p:pic>
            <p:nvPicPr>
              <p:cNvPr id="95" name="Picture 3" descr="J:\image\Clip Art\apple-clipart-picture1.gif"/>
              <p:cNvPicPr>
                <a:picLocks noChangeAspect="1" noChangeArrowheads="1"/>
              </p:cNvPicPr>
              <p:nvPr/>
            </p:nvPicPr>
            <p:blipFill>
              <a:blip r:embed="rId4">
                <a:duotone>
                  <a:prstClr val="black"/>
                  <a:srgbClr val="F61200">
                    <a:tint val="45000"/>
                    <a:satMod val="400000"/>
                  </a:srgbClr>
                </a:duotone>
              </a:blip>
              <a:srcRect/>
              <a:stretch>
                <a:fillRect/>
              </a:stretch>
            </p:blipFill>
            <p:spPr bwMode="auto">
              <a:xfrm>
                <a:off x="914400" y="2814639"/>
                <a:ext cx="983972" cy="916437"/>
              </a:xfrm>
              <a:prstGeom prst="rect">
                <a:avLst/>
              </a:prstGeom>
              <a:noFill/>
            </p:spPr>
          </p:pic>
          <p:pic>
            <p:nvPicPr>
              <p:cNvPr id="96" name="Picture 3" descr="J:\image\Clip Art\apple-clipart-picture1.gif"/>
              <p:cNvPicPr>
                <a:picLocks noChangeAspect="1" noChangeArrowheads="1"/>
              </p:cNvPicPr>
              <p:nvPr/>
            </p:nvPicPr>
            <p:blipFill>
              <a:blip r:embed="rId4">
                <a:duotone>
                  <a:prstClr val="black"/>
                  <a:schemeClr val="accent3">
                    <a:tint val="45000"/>
                    <a:satMod val="400000"/>
                  </a:schemeClr>
                </a:duotone>
              </a:blip>
              <a:srcRect/>
              <a:stretch>
                <a:fillRect/>
              </a:stretch>
            </p:blipFill>
            <p:spPr bwMode="auto">
              <a:xfrm>
                <a:off x="1205753" y="2878627"/>
                <a:ext cx="983972" cy="916437"/>
              </a:xfrm>
              <a:prstGeom prst="rect">
                <a:avLst/>
              </a:prstGeom>
              <a:noFill/>
            </p:spPr>
          </p:pic>
        </p:grpSp>
        <p:sp>
          <p:nvSpPr>
            <p:cNvPr id="93" name="Flowchart: Magnetic Disk 92"/>
            <p:cNvSpPr/>
            <p:nvPr/>
          </p:nvSpPr>
          <p:spPr>
            <a:xfrm>
              <a:off x="6096000" y="833440"/>
              <a:ext cx="1600200" cy="690560"/>
            </a:xfrm>
            <a:prstGeom prst="flowChartMagneticDisk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4"/>
            </a:lnRef>
            <a:fillRef idx="3">
              <a:schemeClr val="accent4"/>
            </a:fillRef>
            <a:effectRef idx="2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dirty="0" smtClean="0"/>
                <a:t>3kg</a:t>
              </a:r>
              <a:endParaRPr lang="en-US" sz="2800" dirty="0"/>
            </a:p>
          </p:txBody>
        </p:sp>
      </p:grpSp>
      <p:sp>
        <p:nvSpPr>
          <p:cNvPr id="101" name="Flowchart: Magnetic Disk 100"/>
          <p:cNvSpPr/>
          <p:nvPr/>
        </p:nvSpPr>
        <p:spPr>
          <a:xfrm>
            <a:off x="1828800" y="1028700"/>
            <a:ext cx="990600" cy="400050"/>
          </a:xfrm>
          <a:prstGeom prst="flowChartMagneticDisk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1kg</a:t>
            </a:r>
            <a:endParaRPr lang="en-US" sz="2400" dirty="0"/>
          </a:p>
        </p:txBody>
      </p:sp>
      <p:pic>
        <p:nvPicPr>
          <p:cNvPr id="1026" name="Picture 2" descr="J:\image\Animation\Animation\augen71d.gif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7467601" y="114300"/>
            <a:ext cx="1304925" cy="514350"/>
          </a:xfrm>
          <a:prstGeom prst="rect">
            <a:avLst/>
          </a:prstGeom>
          <a:noFill/>
        </p:spPr>
      </p:pic>
      <p:sp>
        <p:nvSpPr>
          <p:cNvPr id="43" name="Rectangle 42"/>
          <p:cNvSpPr/>
          <p:nvPr/>
        </p:nvSpPr>
        <p:spPr>
          <a:xfrm>
            <a:off x="0" y="3714750"/>
            <a:ext cx="9144000" cy="1569660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just"/>
            <a:r>
              <a:rPr lang="en-US" sz="48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SutonnyMJ"/>
              </a:rPr>
              <a:t>PjK</a:t>
            </a:r>
            <a:r>
              <a:rPr lang="en-US" sz="4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SutonnyMJ"/>
              </a:rPr>
              <a:t>, </a:t>
            </a:r>
            <a:r>
              <a:rPr lang="en-US" sz="48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SutonnyMJ"/>
              </a:rPr>
              <a:t>cÖwµqv</a:t>
            </a:r>
            <a:r>
              <a:rPr lang="en-US" sz="4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SutonnyMJ"/>
              </a:rPr>
              <a:t> </a:t>
            </a:r>
            <a:r>
              <a:rPr lang="en-US" sz="48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SutonnyMJ"/>
              </a:rPr>
              <a:t>wPý</a:t>
            </a:r>
            <a:r>
              <a:rPr lang="en-US" sz="4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SutonnyMJ"/>
              </a:rPr>
              <a:t> I </a:t>
            </a:r>
            <a:r>
              <a:rPr lang="en-US" sz="48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SutonnyMJ"/>
              </a:rPr>
              <a:t>mgvb</a:t>
            </a:r>
            <a:r>
              <a:rPr lang="en-US" sz="4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SutonnyMJ"/>
              </a:rPr>
              <a:t> </a:t>
            </a:r>
            <a:r>
              <a:rPr lang="en-US" sz="48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SutonnyMJ"/>
              </a:rPr>
              <a:t>wPý</a:t>
            </a:r>
            <a:r>
              <a:rPr lang="en-US" sz="4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SutonnyMJ"/>
              </a:rPr>
              <a:t> </a:t>
            </a:r>
            <a:r>
              <a:rPr lang="en-US" sz="48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SutonnyMJ"/>
              </a:rPr>
              <a:t>msewjZ</a:t>
            </a:r>
            <a:r>
              <a:rPr lang="en-US" sz="4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SutonnyMJ"/>
              </a:rPr>
              <a:t> </a:t>
            </a:r>
            <a:r>
              <a:rPr lang="en-US" sz="48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SutonnyMJ"/>
              </a:rPr>
              <a:t>MvwYwZK</a:t>
            </a:r>
            <a:r>
              <a:rPr lang="en-US" sz="4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SutonnyMJ"/>
              </a:rPr>
              <a:t>  </a:t>
            </a:r>
            <a:r>
              <a:rPr lang="en-US" sz="48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SutonnyMJ"/>
              </a:rPr>
              <a:t>evK</a:t>
            </a:r>
            <a:r>
              <a:rPr lang="en-US" sz="4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SutonnyMJ"/>
              </a:rPr>
              <a:t>¨‡K </a:t>
            </a:r>
            <a:r>
              <a:rPr lang="en-US" sz="48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SutonnyMJ"/>
              </a:rPr>
              <a:t>mgxKiY</a:t>
            </a:r>
            <a:r>
              <a:rPr lang="en-US" sz="4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SutonnyMJ"/>
              </a:rPr>
              <a:t> </a:t>
            </a:r>
            <a:r>
              <a:rPr lang="en-US" sz="48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SutonnyMJ"/>
              </a:rPr>
              <a:t>e‡j</a:t>
            </a:r>
            <a:r>
              <a:rPr lang="en-US" sz="4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SutonnyMJ"/>
              </a:rPr>
              <a:t>|</a:t>
            </a:r>
            <a:endParaRPr lang="en-US" sz="66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6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-240000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28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2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31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2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34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500"/>
                            </p:stCondLst>
                            <p:childTnLst>
                              <p:par>
                                <p:cTn id="42" presetID="22" presetClass="exit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4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500"/>
                            </p:stCondLst>
                            <p:childTnLst>
                              <p:par>
                                <p:cTn id="56" presetID="22" presetClass="exit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5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40000">
                                      <p:cBhvr>
                                        <p:cTn id="60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5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-240000">
                                      <p:cBhvr>
                                        <p:cTn id="67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2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" grpId="0" animBg="1"/>
      <p:bldP spid="62" grpId="1" animBg="1"/>
      <p:bldP spid="63" grpId="0" animBg="1"/>
      <p:bldP spid="63" grpId="1" animBg="1"/>
      <p:bldP spid="64" grpId="0" animBg="1"/>
      <p:bldP spid="64" grpId="1" animBg="1"/>
      <p:bldP spid="65" grpId="0" animBg="1"/>
      <p:bldP spid="77" grpId="0" animBg="1"/>
      <p:bldP spid="101" grpId="0" animBg="1"/>
      <p:bldP spid="4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09800" y="93271"/>
            <a:ext cx="4114800" cy="1323439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8000" b="1" dirty="0" smtClean="0">
                <a:ln w="1905"/>
                <a:solidFill>
                  <a:srgbClr val="7030A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x+1 = 3</a:t>
            </a:r>
            <a:endParaRPr lang="en-US" sz="8000" b="1" dirty="0">
              <a:ln w="1905"/>
              <a:solidFill>
                <a:srgbClr val="7030A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3" name="Oval 2"/>
          <p:cNvSpPr/>
          <p:nvPr/>
        </p:nvSpPr>
        <p:spPr>
          <a:xfrm>
            <a:off x="5029200" y="228600"/>
            <a:ext cx="1371600" cy="742950"/>
          </a:xfrm>
          <a:prstGeom prst="ellipse">
            <a:avLst/>
          </a:prstGeom>
          <a:noFill/>
          <a:ln w="28575"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Oval 3"/>
          <p:cNvSpPr/>
          <p:nvPr/>
        </p:nvSpPr>
        <p:spPr>
          <a:xfrm>
            <a:off x="2133600" y="171450"/>
            <a:ext cx="2209800" cy="857250"/>
          </a:xfrm>
          <a:prstGeom prst="ellipse">
            <a:avLst/>
          </a:prstGeom>
          <a:noFill/>
          <a:ln w="28575"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ounded Rectangular Callout 5"/>
          <p:cNvSpPr/>
          <p:nvPr/>
        </p:nvSpPr>
        <p:spPr>
          <a:xfrm>
            <a:off x="228600" y="1485900"/>
            <a:ext cx="3505200" cy="742950"/>
          </a:xfrm>
          <a:prstGeom prst="wedgeRoundRectCallout">
            <a:avLst>
              <a:gd name="adj1" fmla="val 19954"/>
              <a:gd name="adj2" fmla="val -117172"/>
              <a:gd name="adj3" fmla="val 16667"/>
            </a:avLst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60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SutonnyEMJ" pitchFamily="2" charset="0"/>
              </a:rPr>
              <a:t>evgc</a:t>
            </a:r>
            <a:r>
              <a:rPr lang="en-US" sz="6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SutonnyEMJ" pitchFamily="2" charset="0"/>
              </a:rPr>
              <a:t>¶</a:t>
            </a:r>
            <a:endParaRPr lang="en-US" sz="60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SutonnyEMJ" pitchFamily="2" charset="0"/>
            </a:endParaRPr>
          </a:p>
        </p:txBody>
      </p:sp>
      <p:sp>
        <p:nvSpPr>
          <p:cNvPr id="7" name="Rounded Rectangular Callout 6"/>
          <p:cNvSpPr/>
          <p:nvPr/>
        </p:nvSpPr>
        <p:spPr>
          <a:xfrm>
            <a:off x="5410200" y="1371600"/>
            <a:ext cx="3505200" cy="742950"/>
          </a:xfrm>
          <a:prstGeom prst="wedgeRoundRectCallout">
            <a:avLst>
              <a:gd name="adj1" fmla="val -40096"/>
              <a:gd name="adj2" fmla="val -104980"/>
              <a:gd name="adj3" fmla="val 16667"/>
            </a:avLst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60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SutonnyEMJ" pitchFamily="2" charset="0"/>
              </a:rPr>
              <a:t>Wvbc</a:t>
            </a:r>
            <a:r>
              <a:rPr lang="en-US" sz="6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SutonnyEMJ" pitchFamily="2" charset="0"/>
              </a:rPr>
              <a:t>¶</a:t>
            </a:r>
            <a:endParaRPr lang="en-US" sz="60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SutonnyEMJ" pitchFamily="2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28600" y="1428751"/>
            <a:ext cx="5105400" cy="1323439"/>
          </a:xfrm>
          <a:prstGeom prst="rect">
            <a:avLst/>
          </a:prstGeom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8000" b="1" dirty="0" smtClean="0">
                <a:ln w="1905"/>
                <a:solidFill>
                  <a:srgbClr val="7030A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x  + 1 =  3</a:t>
            </a:r>
            <a:endParaRPr lang="en-US" sz="8000" b="1" dirty="0">
              <a:ln w="1905"/>
              <a:solidFill>
                <a:srgbClr val="7030A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990600" y="1028701"/>
            <a:ext cx="457200" cy="1015663"/>
          </a:xfrm>
          <a:prstGeom prst="rect">
            <a:avLst/>
          </a:prstGeom>
          <a:ln w="28575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6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1</a:t>
            </a:r>
            <a:endParaRPr lang="en-US" sz="60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10" name="Oval Callout 9"/>
          <p:cNvSpPr/>
          <p:nvPr/>
        </p:nvSpPr>
        <p:spPr>
          <a:xfrm>
            <a:off x="3581400" y="1943100"/>
            <a:ext cx="2438400" cy="628650"/>
          </a:xfrm>
          <a:prstGeom prst="wedgeEllipseCallout">
            <a:avLst>
              <a:gd name="adj1" fmla="val -76628"/>
              <a:gd name="adj2" fmla="val -233898"/>
            </a:avLst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 err="1" smtClean="0">
                <a:latin typeface="SutonnyEMJ" pitchFamily="2" charset="0"/>
              </a:rPr>
              <a:t>PjK</a:t>
            </a:r>
            <a:endParaRPr lang="en-US" sz="4800" dirty="0">
              <a:latin typeface="SutonnyEMJ" pitchFamily="2" charset="0"/>
            </a:endParaRPr>
          </a:p>
        </p:txBody>
      </p:sp>
      <p:sp>
        <p:nvSpPr>
          <p:cNvPr id="11" name="Oval 10"/>
          <p:cNvSpPr/>
          <p:nvPr/>
        </p:nvSpPr>
        <p:spPr>
          <a:xfrm>
            <a:off x="2362200" y="285750"/>
            <a:ext cx="838200" cy="628650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990600" y="1028701"/>
            <a:ext cx="457200" cy="1015663"/>
          </a:xfrm>
          <a:prstGeom prst="rect">
            <a:avLst/>
          </a:prstGeom>
          <a:ln w="28575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endParaRPr lang="en-US" sz="60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13" name="Oval Callout 12"/>
          <p:cNvSpPr/>
          <p:nvPr/>
        </p:nvSpPr>
        <p:spPr>
          <a:xfrm>
            <a:off x="457200" y="2571750"/>
            <a:ext cx="6248400" cy="1028700"/>
          </a:xfrm>
          <a:prstGeom prst="wedgeEllipseCallout">
            <a:avLst>
              <a:gd name="adj1" fmla="val -39352"/>
              <a:gd name="adj2" fmla="val -132011"/>
            </a:avLst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err="1" smtClean="0">
                <a:latin typeface="SutonnyEMJ" pitchFamily="2" charset="0"/>
              </a:rPr>
              <a:t>PjKwUi</a:t>
            </a:r>
            <a:r>
              <a:rPr lang="en-US" sz="3200" dirty="0" smtClean="0">
                <a:latin typeface="SutonnyEMJ" pitchFamily="2" charset="0"/>
              </a:rPr>
              <a:t> </a:t>
            </a:r>
            <a:r>
              <a:rPr lang="en-US" sz="3200" dirty="0" err="1" smtClean="0">
                <a:latin typeface="SutonnyEMJ" pitchFamily="2" charset="0"/>
              </a:rPr>
              <a:t>NvZ</a:t>
            </a:r>
            <a:r>
              <a:rPr lang="en-US" sz="3200" dirty="0" smtClean="0">
                <a:latin typeface="SutonnyEMJ" pitchFamily="2" charset="0"/>
              </a:rPr>
              <a:t> KZ ?</a:t>
            </a:r>
            <a:endParaRPr lang="en-US" sz="3200" dirty="0">
              <a:latin typeface="SutonnyEMJ" pitchFamily="2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152400" y="2914650"/>
            <a:ext cx="89916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4000" b="1" dirty="0" err="1" smtClean="0">
                <a:ln w="1905"/>
                <a:solidFill>
                  <a:schemeClr val="tx1">
                    <a:lumMod val="75000"/>
                    <a:lumOff val="2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utonnyMJ"/>
              </a:rPr>
              <a:t>Pj‡Ki</a:t>
            </a:r>
            <a:r>
              <a:rPr lang="en-US" sz="4000" b="1" dirty="0" smtClean="0">
                <a:ln w="1905"/>
                <a:solidFill>
                  <a:schemeClr val="tx1">
                    <a:lumMod val="75000"/>
                    <a:lumOff val="2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utonnyMJ"/>
              </a:rPr>
              <a:t> GK </a:t>
            </a:r>
            <a:r>
              <a:rPr lang="en-US" sz="4000" b="1" dirty="0" err="1" smtClean="0">
                <a:ln w="1905"/>
                <a:solidFill>
                  <a:schemeClr val="tx1">
                    <a:lumMod val="75000"/>
                    <a:lumOff val="2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utonnyMJ"/>
              </a:rPr>
              <a:t>NvZ</a:t>
            </a:r>
            <a:r>
              <a:rPr lang="en-US" sz="4000" b="1" dirty="0" smtClean="0">
                <a:ln w="1905"/>
                <a:solidFill>
                  <a:schemeClr val="tx1">
                    <a:lumMod val="75000"/>
                    <a:lumOff val="2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utonnyMJ"/>
              </a:rPr>
              <a:t> </a:t>
            </a:r>
            <a:r>
              <a:rPr lang="en-US" sz="4000" b="1" dirty="0" err="1" smtClean="0">
                <a:ln w="1905"/>
                <a:solidFill>
                  <a:schemeClr val="tx1">
                    <a:lumMod val="75000"/>
                    <a:lumOff val="2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utonnyMJ"/>
              </a:rPr>
              <a:t>wewkó</a:t>
            </a:r>
            <a:r>
              <a:rPr lang="en-US" sz="4000" b="1" dirty="0" smtClean="0">
                <a:ln w="1905"/>
                <a:solidFill>
                  <a:schemeClr val="tx1">
                    <a:lumMod val="75000"/>
                    <a:lumOff val="2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utonnyMJ"/>
              </a:rPr>
              <a:t> </a:t>
            </a:r>
            <a:r>
              <a:rPr lang="en-US" sz="4000" b="1" dirty="0" err="1" smtClean="0">
                <a:ln w="1905"/>
                <a:solidFill>
                  <a:schemeClr val="tx1">
                    <a:lumMod val="75000"/>
                    <a:lumOff val="2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utonnyMJ"/>
              </a:rPr>
              <a:t>mgxKiY‡K</a:t>
            </a:r>
            <a:r>
              <a:rPr lang="en-US" sz="4000" b="1" dirty="0" smtClean="0">
                <a:ln w="1905"/>
                <a:solidFill>
                  <a:schemeClr val="tx1">
                    <a:lumMod val="75000"/>
                    <a:lumOff val="2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utonnyMJ"/>
              </a:rPr>
              <a:t> </a:t>
            </a:r>
            <a:r>
              <a:rPr lang="en-US" sz="4000" b="1" dirty="0" err="1" smtClean="0">
                <a:ln w="1905"/>
                <a:solidFill>
                  <a:schemeClr val="tx1">
                    <a:lumMod val="75000"/>
                    <a:lumOff val="2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utonnyMJ"/>
              </a:rPr>
              <a:t>mij</a:t>
            </a:r>
            <a:r>
              <a:rPr lang="en-US" sz="4000" b="1" dirty="0" smtClean="0">
                <a:ln w="1905"/>
                <a:solidFill>
                  <a:schemeClr val="tx1">
                    <a:lumMod val="75000"/>
                    <a:lumOff val="2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utonnyMJ"/>
              </a:rPr>
              <a:t> </a:t>
            </a:r>
            <a:r>
              <a:rPr lang="en-US" sz="4000" b="1" dirty="0" err="1" smtClean="0">
                <a:ln w="1905"/>
                <a:solidFill>
                  <a:schemeClr val="tx1">
                    <a:lumMod val="75000"/>
                    <a:lumOff val="2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utonnyMJ"/>
              </a:rPr>
              <a:t>mgxKiY</a:t>
            </a:r>
            <a:r>
              <a:rPr lang="en-US" sz="4000" b="1" dirty="0" smtClean="0">
                <a:ln w="1905"/>
                <a:solidFill>
                  <a:schemeClr val="tx1">
                    <a:lumMod val="75000"/>
                    <a:lumOff val="2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utonnyMJ"/>
              </a:rPr>
              <a:t>  </a:t>
            </a:r>
            <a:r>
              <a:rPr lang="en-US" sz="4000" b="1" dirty="0" err="1" smtClean="0">
                <a:ln w="1905"/>
                <a:solidFill>
                  <a:schemeClr val="tx1">
                    <a:lumMod val="75000"/>
                    <a:lumOff val="2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utonnyMJ"/>
              </a:rPr>
              <a:t>e‡j</a:t>
            </a:r>
            <a:r>
              <a:rPr lang="en-US" sz="4000" b="1" dirty="0" smtClean="0">
                <a:ln w="1905"/>
                <a:solidFill>
                  <a:schemeClr val="tx1">
                    <a:lumMod val="75000"/>
                    <a:lumOff val="2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utonnyMJ"/>
              </a:rPr>
              <a:t>|</a:t>
            </a:r>
            <a:endParaRPr lang="en-US" sz="5400" b="1" dirty="0">
              <a:ln w="1905"/>
              <a:solidFill>
                <a:schemeClr val="tx1">
                  <a:lumMod val="75000"/>
                  <a:lumOff val="25000"/>
                </a:schemeClr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228600" y="4302264"/>
            <a:ext cx="89154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utonnyMJ"/>
              </a:rPr>
              <a:t>mij</a:t>
            </a:r>
            <a:r>
              <a:rPr lang="en-US" sz="4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utonnyMJ"/>
              </a:rPr>
              <a:t> </a:t>
            </a:r>
            <a:r>
              <a:rPr lang="en-US" sz="40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utonnyMJ"/>
              </a:rPr>
              <a:t>mgxKiY</a:t>
            </a:r>
            <a:r>
              <a:rPr lang="en-US" sz="4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utonnyMJ"/>
              </a:rPr>
              <a:t> GK </a:t>
            </a:r>
            <a:r>
              <a:rPr lang="en-US" sz="40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utonnyMJ"/>
              </a:rPr>
              <a:t>ev</a:t>
            </a:r>
            <a:r>
              <a:rPr lang="en-US" sz="4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utonnyMJ"/>
              </a:rPr>
              <a:t> </a:t>
            </a:r>
            <a:r>
              <a:rPr lang="en-US" sz="40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utonnyMJ"/>
              </a:rPr>
              <a:t>GKvwaK</a:t>
            </a:r>
            <a:r>
              <a:rPr lang="en-US" sz="4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utonnyMJ"/>
              </a:rPr>
              <a:t> </a:t>
            </a:r>
            <a:r>
              <a:rPr lang="en-US" sz="40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utonnyMJ"/>
              </a:rPr>
              <a:t>PjKwewkó</a:t>
            </a:r>
            <a:r>
              <a:rPr lang="en-US" sz="4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utonnyMJ"/>
              </a:rPr>
              <a:t> </a:t>
            </a:r>
            <a:r>
              <a:rPr lang="en-US" sz="40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utonnyMJ"/>
              </a:rPr>
              <a:t>n‡Z</a:t>
            </a:r>
            <a:r>
              <a:rPr lang="en-US" sz="4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utonnyMJ"/>
              </a:rPr>
              <a:t> </a:t>
            </a:r>
            <a:r>
              <a:rPr lang="en-US" sz="40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utonnyMJ"/>
              </a:rPr>
              <a:t>cv‡i</a:t>
            </a:r>
            <a:r>
              <a:rPr lang="en-US" sz="4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utonnyMJ"/>
              </a:rPr>
              <a:t>|</a:t>
            </a:r>
            <a:endParaRPr lang="en-US" sz="54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repeatCount="indefinite" fill="hold" grpId="0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repeatCount="indefinite" fill="hold" grpId="0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3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6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23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0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23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4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23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8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3" presetClass="entr" presetSubtype="16" repeatCount="indefinite" fill="hold" grpId="0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0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5" presetClass="emph" presetSubtype="0" repeatCount="indefinite" fill="hold" grpId="1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 calcmode="discrete" valueType="str">
                                      <p:cBhvr>
                                        <p:cTn id="7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3" presetClass="exit" presetSubtype="32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1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2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9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3" grpId="1" animBg="1"/>
      <p:bldP spid="4" grpId="0" animBg="1"/>
      <p:bldP spid="4" grpId="1" animBg="1"/>
      <p:bldP spid="6" grpId="0" animBg="1"/>
      <p:bldP spid="6" grpId="1" animBg="1"/>
      <p:bldP spid="7" grpId="0" animBg="1"/>
      <p:bldP spid="7" grpId="1" animBg="1"/>
      <p:bldP spid="8" grpId="0" animBg="1"/>
      <p:bldP spid="9" grpId="0" animBg="1"/>
      <p:bldP spid="10" grpId="0" animBg="1"/>
      <p:bldP spid="10" grpId="1" animBg="1"/>
      <p:bldP spid="11" grpId="0" animBg="1"/>
      <p:bldP spid="12" grpId="0" animBg="1"/>
      <p:bldP spid="12" grpId="1" animBg="1"/>
      <p:bldP spid="12" grpId="2" animBg="1"/>
      <p:bldP spid="13" grpId="0" animBg="1"/>
      <p:bldP spid="13" grpId="1" animBg="1"/>
      <p:bldP spid="15" grpId="0"/>
      <p:bldP spid="1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4" name="Picture 6" descr="J:\Animation\114544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324601" y="92869"/>
            <a:ext cx="2362199" cy="202168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8" name="TextBox 7"/>
          <p:cNvSpPr txBox="1"/>
          <p:nvPr/>
        </p:nvSpPr>
        <p:spPr>
          <a:xfrm>
            <a:off x="381000" y="228600"/>
            <a:ext cx="5562600" cy="165735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wrap="square" rtlCol="0">
            <a:prstTxWarp prst="textChevronInverted">
              <a:avLst>
                <a:gd name="adj" fmla="val 76562"/>
              </a:avLst>
            </a:prstTxWarp>
            <a:spAutoFit/>
          </a:bodyPr>
          <a:lstStyle/>
          <a:p>
            <a:r>
              <a:rPr lang="en-US" sz="72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SutonnyEMJ" pitchFamily="2" charset="0"/>
              </a:rPr>
              <a:t>GKK </a:t>
            </a:r>
            <a:r>
              <a:rPr lang="en-US" sz="7200" b="1" dirty="0" err="1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SutonnyEMJ" pitchFamily="2" charset="0"/>
              </a:rPr>
              <a:t>KvR</a:t>
            </a:r>
            <a:r>
              <a:rPr lang="en-US" sz="72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SutonnyEMJ" pitchFamily="2" charset="0"/>
              </a:rPr>
              <a:t> </a:t>
            </a:r>
            <a:endParaRPr lang="en-US" sz="7200" b="1" dirty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solidFill>
                <a:schemeClr val="accent1">
                  <a:satMod val="200000"/>
                  <a:tint val="3000"/>
                </a:schemeClr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  <a:latin typeface="SutonnyEMJ" pitchFamily="2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0" y="2736502"/>
            <a:ext cx="9144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dirty="0" smtClean="0">
                <a:ln w="1905"/>
                <a:solidFill>
                  <a:srgbClr val="7030A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5400" b="1" dirty="0" smtClean="0">
                <a:ln w="1905"/>
                <a:solidFill>
                  <a:srgbClr val="7030A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x </a:t>
            </a:r>
            <a:r>
              <a:rPr lang="bn-BD" sz="5400" b="1" dirty="0" smtClean="0">
                <a:ln w="1905"/>
                <a:solidFill>
                  <a:srgbClr val="7030A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চলক বিশষ্ট ৫টি করে সমীকরন লেখ ?</a:t>
            </a:r>
            <a:r>
              <a:rPr lang="en-US" sz="5400" b="1" dirty="0" smtClean="0">
                <a:ln w="1905"/>
                <a:solidFill>
                  <a:srgbClr val="7030A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</a:rPr>
              <a:t> </a:t>
            </a:r>
            <a:endParaRPr lang="en-US" sz="5400" b="1" dirty="0">
              <a:ln w="1905"/>
              <a:solidFill>
                <a:srgbClr val="7030A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724400" y="3886200"/>
            <a:ext cx="3886200" cy="8630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pSp>
        <p:nvGrpSpPr>
          <p:cNvPr id="2" name="Group 17"/>
          <p:cNvGrpSpPr/>
          <p:nvPr/>
        </p:nvGrpSpPr>
        <p:grpSpPr>
          <a:xfrm>
            <a:off x="4572000" y="3143250"/>
            <a:ext cx="4299686" cy="831457"/>
            <a:chOff x="609600" y="228601"/>
            <a:chExt cx="7772400" cy="2128839"/>
          </a:xfrm>
        </p:grpSpPr>
        <p:grpSp>
          <p:nvGrpSpPr>
            <p:cNvPr id="3" name="Group 64"/>
            <p:cNvGrpSpPr/>
            <p:nvPr/>
          </p:nvGrpSpPr>
          <p:grpSpPr>
            <a:xfrm>
              <a:off x="609600" y="228601"/>
              <a:ext cx="7772400" cy="2128839"/>
              <a:chOff x="608106" y="2743200"/>
              <a:chExt cx="7620000" cy="1891753"/>
            </a:xfrm>
          </p:grpSpPr>
          <p:grpSp>
            <p:nvGrpSpPr>
              <p:cNvPr id="4" name="Group 66"/>
              <p:cNvGrpSpPr/>
              <p:nvPr/>
            </p:nvGrpSpPr>
            <p:grpSpPr>
              <a:xfrm>
                <a:off x="608106" y="2743200"/>
                <a:ext cx="7620000" cy="1891753"/>
                <a:chOff x="379506" y="228600"/>
                <a:chExt cx="7620000" cy="1891753"/>
              </a:xfrm>
            </p:grpSpPr>
            <p:pic>
              <p:nvPicPr>
                <p:cNvPr id="24" name="Picture 6"/>
                <p:cNvPicPr>
                  <a:picLocks noChangeAspect="1" noChangeArrowheads="1"/>
                </p:cNvPicPr>
                <p:nvPr/>
              </p:nvPicPr>
              <p:blipFill>
                <a:blip r:embed="rId3"/>
                <a:srcRect/>
                <a:stretch>
                  <a:fillRect/>
                </a:stretch>
              </p:blipFill>
              <p:spPr bwMode="auto">
                <a:xfrm>
                  <a:off x="379506" y="296314"/>
                  <a:ext cx="7620000" cy="1824039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25" name="Picture 3" descr="J:\image\Clip Art\apple-clipart-picture1.gif"/>
                <p:cNvPicPr>
                  <a:picLocks noChangeAspect="1" noChangeArrowheads="1"/>
                </p:cNvPicPr>
                <p:nvPr/>
              </p:nvPicPr>
              <p:blipFill>
                <a:blip r:embed="rId4">
                  <a:duotone>
                    <a:prstClr val="black"/>
                    <a:schemeClr val="accent6">
                      <a:tint val="45000"/>
                      <a:satMod val="400000"/>
                    </a:schemeClr>
                  </a:duotone>
                </a:blip>
                <a:srcRect/>
                <a:stretch>
                  <a:fillRect/>
                </a:stretch>
              </p:blipFill>
              <p:spPr bwMode="auto">
                <a:xfrm>
                  <a:off x="1066800" y="228600"/>
                  <a:ext cx="983972" cy="916437"/>
                </a:xfrm>
                <a:prstGeom prst="rect">
                  <a:avLst/>
                </a:prstGeom>
                <a:noFill/>
              </p:spPr>
            </p:pic>
            <p:pic>
              <p:nvPicPr>
                <p:cNvPr id="26" name="Picture 3" descr="J:\image\Clip Art\apple-clipart-picture1.gif"/>
                <p:cNvPicPr>
                  <a:picLocks noChangeAspect="1" noChangeArrowheads="1"/>
                </p:cNvPicPr>
                <p:nvPr/>
              </p:nvPicPr>
              <p:blipFill>
                <a:blip r:embed="rId4">
                  <a:duotone>
                    <a:prstClr val="black"/>
                    <a:schemeClr val="accent4">
                      <a:tint val="45000"/>
                      <a:satMod val="400000"/>
                    </a:schemeClr>
                  </a:duotone>
                </a:blip>
                <a:srcRect/>
                <a:stretch>
                  <a:fillRect/>
                </a:stretch>
              </p:blipFill>
              <p:spPr bwMode="auto">
                <a:xfrm>
                  <a:off x="1583371" y="304800"/>
                  <a:ext cx="908035" cy="845712"/>
                </a:xfrm>
                <a:prstGeom prst="rect">
                  <a:avLst/>
                </a:prstGeom>
                <a:noFill/>
              </p:spPr>
            </p:pic>
            <p:pic>
              <p:nvPicPr>
                <p:cNvPr id="27" name="Picture 3" descr="J:\image\Clip Art\apple-clipart-picture1.gif"/>
                <p:cNvPicPr>
                  <a:picLocks noChangeAspect="1" noChangeArrowheads="1"/>
                </p:cNvPicPr>
                <p:nvPr/>
              </p:nvPicPr>
              <p:blipFill>
                <a:blip r:embed="rId4">
                  <a:duotone>
                    <a:prstClr val="black"/>
                    <a:srgbClr val="F61200">
                      <a:tint val="45000"/>
                      <a:satMod val="400000"/>
                    </a:srgbClr>
                  </a:duotone>
                </a:blip>
                <a:srcRect/>
                <a:stretch>
                  <a:fillRect/>
                </a:stretch>
              </p:blipFill>
              <p:spPr bwMode="auto">
                <a:xfrm>
                  <a:off x="2163417" y="321193"/>
                  <a:ext cx="983972" cy="916437"/>
                </a:xfrm>
                <a:prstGeom prst="rect">
                  <a:avLst/>
                </a:prstGeom>
                <a:noFill/>
              </p:spPr>
            </p:pic>
          </p:grpSp>
          <p:pic>
            <p:nvPicPr>
              <p:cNvPr id="22" name="Picture 3" descr="J:\image\Clip Art\apple-clipart-picture1.gif"/>
              <p:cNvPicPr>
                <a:picLocks noChangeAspect="1" noChangeArrowheads="1"/>
              </p:cNvPicPr>
              <p:nvPr/>
            </p:nvPicPr>
            <p:blipFill>
              <a:blip r:embed="rId4">
                <a:duotone>
                  <a:prstClr val="black"/>
                  <a:srgbClr val="F61200">
                    <a:tint val="45000"/>
                    <a:satMod val="400000"/>
                  </a:srgbClr>
                </a:duotone>
              </a:blip>
              <a:srcRect/>
              <a:stretch>
                <a:fillRect/>
              </a:stretch>
            </p:blipFill>
            <p:spPr bwMode="auto">
              <a:xfrm>
                <a:off x="914400" y="2814639"/>
                <a:ext cx="983972" cy="916437"/>
              </a:xfrm>
              <a:prstGeom prst="rect">
                <a:avLst/>
              </a:prstGeom>
              <a:noFill/>
            </p:spPr>
          </p:pic>
          <p:pic>
            <p:nvPicPr>
              <p:cNvPr id="23" name="Picture 3" descr="J:\image\Clip Art\apple-clipart-picture1.gif"/>
              <p:cNvPicPr>
                <a:picLocks noChangeAspect="1" noChangeArrowheads="1"/>
              </p:cNvPicPr>
              <p:nvPr/>
            </p:nvPicPr>
            <p:blipFill>
              <a:blip r:embed="rId4">
                <a:duotone>
                  <a:prstClr val="black"/>
                  <a:schemeClr val="accent3">
                    <a:tint val="45000"/>
                    <a:satMod val="400000"/>
                  </a:schemeClr>
                </a:duotone>
              </a:blip>
              <a:srcRect/>
              <a:stretch>
                <a:fillRect/>
              </a:stretch>
            </p:blipFill>
            <p:spPr bwMode="auto">
              <a:xfrm>
                <a:off x="1205753" y="2878627"/>
                <a:ext cx="983972" cy="916437"/>
              </a:xfrm>
              <a:prstGeom prst="rect">
                <a:avLst/>
              </a:prstGeom>
              <a:noFill/>
            </p:spPr>
          </p:pic>
        </p:grpSp>
        <p:sp>
          <p:nvSpPr>
            <p:cNvPr id="20" name="Flowchart: Magnetic Disk 19"/>
            <p:cNvSpPr/>
            <p:nvPr/>
          </p:nvSpPr>
          <p:spPr>
            <a:xfrm>
              <a:off x="6095999" y="667577"/>
              <a:ext cx="1600199" cy="856422"/>
            </a:xfrm>
            <a:prstGeom prst="flowChartMagneticDisk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4"/>
            </a:lnRef>
            <a:fillRef idx="3">
              <a:schemeClr val="accent4"/>
            </a:fillRef>
            <a:effectRef idx="2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dirty="0" smtClean="0"/>
                <a:t>2kg</a:t>
              </a:r>
              <a:endParaRPr lang="en-US" sz="2800" dirty="0"/>
            </a:p>
          </p:txBody>
        </p:sp>
      </p:grpSp>
      <p:grpSp>
        <p:nvGrpSpPr>
          <p:cNvPr id="5" name="Group 40"/>
          <p:cNvGrpSpPr/>
          <p:nvPr/>
        </p:nvGrpSpPr>
        <p:grpSpPr>
          <a:xfrm>
            <a:off x="4572000" y="3143250"/>
            <a:ext cx="4299686" cy="831457"/>
            <a:chOff x="1143000" y="5334000"/>
            <a:chExt cx="4299686" cy="1108609"/>
          </a:xfrm>
        </p:grpSpPr>
        <p:grpSp>
          <p:nvGrpSpPr>
            <p:cNvPr id="6" name="Group 29"/>
            <p:cNvGrpSpPr/>
            <p:nvPr/>
          </p:nvGrpSpPr>
          <p:grpSpPr>
            <a:xfrm>
              <a:off x="1143000" y="5334000"/>
              <a:ext cx="4299686" cy="1108609"/>
              <a:chOff x="609600" y="228601"/>
              <a:chExt cx="7772400" cy="2128839"/>
            </a:xfrm>
          </p:grpSpPr>
          <p:grpSp>
            <p:nvGrpSpPr>
              <p:cNvPr id="7" name="Group 64"/>
              <p:cNvGrpSpPr/>
              <p:nvPr/>
            </p:nvGrpSpPr>
            <p:grpSpPr>
              <a:xfrm>
                <a:off x="609600" y="228601"/>
                <a:ext cx="7772400" cy="2128839"/>
                <a:chOff x="608106" y="2743200"/>
                <a:chExt cx="7620000" cy="1891753"/>
              </a:xfrm>
            </p:grpSpPr>
            <p:grpSp>
              <p:nvGrpSpPr>
                <p:cNvPr id="8" name="Group 66"/>
                <p:cNvGrpSpPr/>
                <p:nvPr/>
              </p:nvGrpSpPr>
              <p:grpSpPr>
                <a:xfrm>
                  <a:off x="608106" y="2743200"/>
                  <a:ext cx="7620000" cy="1891753"/>
                  <a:chOff x="379506" y="228600"/>
                  <a:chExt cx="7620000" cy="1891753"/>
                </a:xfrm>
              </p:grpSpPr>
              <p:pic>
                <p:nvPicPr>
                  <p:cNvPr id="36" name="Picture 6"/>
                  <p:cNvPicPr>
                    <a:picLocks noChangeAspect="1" noChangeArrowheads="1"/>
                  </p:cNvPicPr>
                  <p:nvPr/>
                </p:nvPicPr>
                <p:blipFill>
                  <a:blip r:embed="rId3"/>
                  <a:srcRect/>
                  <a:stretch>
                    <a:fillRect/>
                  </a:stretch>
                </p:blipFill>
                <p:spPr bwMode="auto">
                  <a:xfrm>
                    <a:off x="379506" y="296314"/>
                    <a:ext cx="7620000" cy="1824039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  <a:effectLst/>
                </p:spPr>
              </p:pic>
              <p:pic>
                <p:nvPicPr>
                  <p:cNvPr id="37" name="Picture 3" descr="J:\image\Clip Art\apple-clipart-picture1.gif"/>
                  <p:cNvPicPr>
                    <a:picLocks noChangeAspect="1" noChangeArrowheads="1"/>
                  </p:cNvPicPr>
                  <p:nvPr/>
                </p:nvPicPr>
                <p:blipFill>
                  <a:blip r:embed="rId4">
                    <a:duotone>
                      <a:prstClr val="black"/>
                      <a:schemeClr val="accent6">
                        <a:tint val="45000"/>
                        <a:satMod val="400000"/>
                      </a:schemeClr>
                    </a:duotone>
                  </a:blip>
                  <a:srcRect/>
                  <a:stretch>
                    <a:fillRect/>
                  </a:stretch>
                </p:blipFill>
                <p:spPr bwMode="auto">
                  <a:xfrm>
                    <a:off x="1066800" y="228600"/>
                    <a:ext cx="983972" cy="916437"/>
                  </a:xfrm>
                  <a:prstGeom prst="rect">
                    <a:avLst/>
                  </a:prstGeom>
                  <a:noFill/>
                </p:spPr>
              </p:pic>
              <p:pic>
                <p:nvPicPr>
                  <p:cNvPr id="38" name="Picture 3" descr="J:\image\Clip Art\apple-clipart-picture1.gif"/>
                  <p:cNvPicPr>
                    <a:picLocks noChangeAspect="1" noChangeArrowheads="1"/>
                  </p:cNvPicPr>
                  <p:nvPr/>
                </p:nvPicPr>
                <p:blipFill>
                  <a:blip r:embed="rId4">
                    <a:duotone>
                      <a:prstClr val="black"/>
                      <a:schemeClr val="accent4">
                        <a:tint val="45000"/>
                        <a:satMod val="400000"/>
                      </a:schemeClr>
                    </a:duotone>
                  </a:blip>
                  <a:srcRect/>
                  <a:stretch>
                    <a:fillRect/>
                  </a:stretch>
                </p:blipFill>
                <p:spPr bwMode="auto">
                  <a:xfrm>
                    <a:off x="1583371" y="304800"/>
                    <a:ext cx="908035" cy="845712"/>
                  </a:xfrm>
                  <a:prstGeom prst="rect">
                    <a:avLst/>
                  </a:prstGeom>
                  <a:noFill/>
                </p:spPr>
              </p:pic>
              <p:pic>
                <p:nvPicPr>
                  <p:cNvPr id="39" name="Picture 3" descr="J:\image\Clip Art\apple-clipart-picture1.gif"/>
                  <p:cNvPicPr>
                    <a:picLocks noChangeAspect="1" noChangeArrowheads="1"/>
                  </p:cNvPicPr>
                  <p:nvPr/>
                </p:nvPicPr>
                <p:blipFill>
                  <a:blip r:embed="rId4">
                    <a:duotone>
                      <a:prstClr val="black"/>
                      <a:srgbClr val="F61200">
                        <a:tint val="45000"/>
                        <a:satMod val="400000"/>
                      </a:srgbClr>
                    </a:duotone>
                  </a:blip>
                  <a:srcRect/>
                  <a:stretch>
                    <a:fillRect/>
                  </a:stretch>
                </p:blipFill>
                <p:spPr bwMode="auto">
                  <a:xfrm>
                    <a:off x="2163417" y="321193"/>
                    <a:ext cx="983972" cy="916437"/>
                  </a:xfrm>
                  <a:prstGeom prst="rect">
                    <a:avLst/>
                  </a:prstGeom>
                  <a:noFill/>
                </p:spPr>
              </p:pic>
            </p:grpSp>
            <p:pic>
              <p:nvPicPr>
                <p:cNvPr id="34" name="Picture 3" descr="J:\image\Clip Art\apple-clipart-picture1.gif"/>
                <p:cNvPicPr>
                  <a:picLocks noChangeAspect="1" noChangeArrowheads="1"/>
                </p:cNvPicPr>
                <p:nvPr/>
              </p:nvPicPr>
              <p:blipFill>
                <a:blip r:embed="rId4">
                  <a:duotone>
                    <a:prstClr val="black"/>
                    <a:srgbClr val="F61200">
                      <a:tint val="45000"/>
                      <a:satMod val="400000"/>
                    </a:srgbClr>
                  </a:duotone>
                </a:blip>
                <a:srcRect/>
                <a:stretch>
                  <a:fillRect/>
                </a:stretch>
              </p:blipFill>
              <p:spPr bwMode="auto">
                <a:xfrm>
                  <a:off x="914400" y="2814639"/>
                  <a:ext cx="983972" cy="916437"/>
                </a:xfrm>
                <a:prstGeom prst="rect">
                  <a:avLst/>
                </a:prstGeom>
                <a:noFill/>
              </p:spPr>
            </p:pic>
            <p:pic>
              <p:nvPicPr>
                <p:cNvPr id="35" name="Picture 3" descr="J:\image\Clip Art\apple-clipart-picture1.gif"/>
                <p:cNvPicPr>
                  <a:picLocks noChangeAspect="1" noChangeArrowheads="1"/>
                </p:cNvPicPr>
                <p:nvPr/>
              </p:nvPicPr>
              <p:blipFill>
                <a:blip r:embed="rId4">
                  <a:duotone>
                    <a:prstClr val="black"/>
                    <a:schemeClr val="accent3">
                      <a:tint val="45000"/>
                      <a:satMod val="400000"/>
                    </a:schemeClr>
                  </a:duotone>
                </a:blip>
                <a:srcRect/>
                <a:stretch>
                  <a:fillRect/>
                </a:stretch>
              </p:blipFill>
              <p:spPr bwMode="auto">
                <a:xfrm>
                  <a:off x="1205753" y="2878627"/>
                  <a:ext cx="983972" cy="916437"/>
                </a:xfrm>
                <a:prstGeom prst="rect">
                  <a:avLst/>
                </a:prstGeom>
                <a:noFill/>
              </p:spPr>
            </p:pic>
          </p:grpSp>
          <p:sp>
            <p:nvSpPr>
              <p:cNvPr id="32" name="Flowchart: Magnetic Disk 31"/>
              <p:cNvSpPr/>
              <p:nvPr/>
            </p:nvSpPr>
            <p:spPr>
              <a:xfrm>
                <a:off x="6095999" y="667577"/>
                <a:ext cx="1600199" cy="856422"/>
              </a:xfrm>
              <a:prstGeom prst="flowChartMagneticDisk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4"/>
              </a:lnRef>
              <a:fillRef idx="3">
                <a:schemeClr val="accent4"/>
              </a:fillRef>
              <a:effectRef idx="2">
                <a:schemeClr val="accent4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 smtClean="0"/>
                  <a:t>2kg</a:t>
                </a:r>
                <a:endParaRPr lang="en-US" sz="2800" dirty="0"/>
              </a:p>
            </p:txBody>
          </p:sp>
        </p:grpSp>
        <p:sp>
          <p:nvSpPr>
            <p:cNvPr id="40" name="Flowchart: Magnetic Disk 39"/>
            <p:cNvSpPr/>
            <p:nvPr/>
          </p:nvSpPr>
          <p:spPr>
            <a:xfrm>
              <a:off x="4267200" y="5334000"/>
              <a:ext cx="762000" cy="359614"/>
            </a:xfrm>
            <a:prstGeom prst="flowChartMagneticDisk">
              <a:avLst/>
            </a:prstGeom>
            <a:solidFill>
              <a:schemeClr val="accent2">
                <a:lumMod val="75000"/>
              </a:schemeClr>
            </a:solidFill>
            <a:ln w="38100">
              <a:solidFill>
                <a:schemeClr val="tx1"/>
              </a:solidFill>
            </a:ln>
          </p:spPr>
          <p:style>
            <a:lnRef idx="1">
              <a:schemeClr val="accent4"/>
            </a:lnRef>
            <a:fillRef idx="3">
              <a:schemeClr val="accent4"/>
            </a:fillRef>
            <a:effectRef idx="2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dirty="0" smtClean="0"/>
                <a:t>1kg</a:t>
              </a:r>
              <a:endParaRPr lang="en-US" sz="2800" dirty="0"/>
            </a:p>
          </p:txBody>
        </p:sp>
      </p:grpSp>
      <p:sp>
        <p:nvSpPr>
          <p:cNvPr id="42" name="Flowchart: Magnetic Disk 41"/>
          <p:cNvSpPr/>
          <p:nvPr/>
        </p:nvSpPr>
        <p:spPr>
          <a:xfrm>
            <a:off x="5334000" y="3371850"/>
            <a:ext cx="762000" cy="269711"/>
          </a:xfrm>
          <a:prstGeom prst="flowChartMagneticDisk">
            <a:avLst/>
          </a:prstGeom>
          <a:solidFill>
            <a:schemeClr val="accent2">
              <a:lumMod val="75000"/>
            </a:schemeClr>
          </a:solidFill>
          <a:ln w="38100"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1kg</a:t>
            </a:r>
            <a:endParaRPr lang="en-US" sz="2800" dirty="0"/>
          </a:p>
        </p:txBody>
      </p:sp>
      <p:pic>
        <p:nvPicPr>
          <p:cNvPr id="49" name="Picture 2" descr="J:\image\Animation\Animation\augen71d.gif"/>
          <p:cNvPicPr>
            <a:picLocks noChangeAspect="1" noChangeArrowheads="1" noCrop="1"/>
          </p:cNvPicPr>
          <p:nvPr/>
        </p:nvPicPr>
        <p:blipFill>
          <a:blip r:embed="rId5">
            <a:duotone>
              <a:schemeClr val="accent6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6477000" y="2457450"/>
            <a:ext cx="1304925" cy="514350"/>
          </a:xfrm>
          <a:prstGeom prst="rect">
            <a:avLst/>
          </a:prstGeom>
          <a:noFill/>
        </p:spPr>
      </p:pic>
      <p:sp>
        <p:nvSpPr>
          <p:cNvPr id="43" name="Rectangle 42"/>
          <p:cNvSpPr/>
          <p:nvPr/>
        </p:nvSpPr>
        <p:spPr>
          <a:xfrm>
            <a:off x="685800" y="171450"/>
            <a:ext cx="4474302" cy="769441"/>
          </a:xfrm>
          <a:prstGeom prst="rect">
            <a:avLst/>
          </a:prstGeom>
          <a:ln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en-US" sz="4400" b="1" dirty="0" err="1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SutonnyMJ"/>
              </a:rPr>
              <a:t>mgxKiY</a:t>
            </a:r>
            <a:r>
              <a:rPr lang="en-US" sz="44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SutonnyMJ"/>
              </a:rPr>
              <a:t> </a:t>
            </a:r>
            <a:r>
              <a:rPr lang="en-US" sz="4400" b="1" dirty="0" err="1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SutonnyMJ"/>
              </a:rPr>
              <a:t>MVb</a:t>
            </a:r>
            <a:r>
              <a:rPr lang="en-US" sz="44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SutonnyMJ"/>
              </a:rPr>
              <a:t> I </a:t>
            </a:r>
            <a:r>
              <a:rPr lang="en-US" sz="4400" b="1" dirty="0" err="1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SutonnyMJ"/>
              </a:rPr>
              <a:t>mgvavb</a:t>
            </a:r>
            <a:endParaRPr lang="en-US" sz="4800" b="1" dirty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solidFill>
                <a:schemeClr val="accent1">
                  <a:satMod val="200000"/>
                  <a:tint val="3000"/>
                </a:schemeClr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</a:endParaRPr>
          </a:p>
        </p:txBody>
      </p:sp>
      <p:sp>
        <p:nvSpPr>
          <p:cNvPr id="44" name="Rectangle 43"/>
          <p:cNvSpPr/>
          <p:nvPr/>
        </p:nvSpPr>
        <p:spPr>
          <a:xfrm>
            <a:off x="0" y="857250"/>
            <a:ext cx="8915400" cy="15388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b="1" dirty="0" err="1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ysClr val="windowText" lastClr="000000"/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SutonnyMJ"/>
              </a:rPr>
              <a:t>mgxKiY</a:t>
            </a:r>
            <a:r>
              <a:rPr lang="en-US" sz="40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ysClr val="windowText" lastClr="000000"/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SutonnyMJ"/>
              </a:rPr>
              <a:t> </a:t>
            </a:r>
            <a:r>
              <a:rPr lang="en-US" sz="4000" b="1" dirty="0" err="1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ysClr val="windowText" lastClr="000000"/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SutonnyMJ"/>
              </a:rPr>
              <a:t>mgvav‡bi</a:t>
            </a:r>
            <a:r>
              <a:rPr lang="en-US" sz="40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ysClr val="windowText" lastClr="000000"/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SutonnyMJ"/>
              </a:rPr>
              <a:t> </a:t>
            </a:r>
            <a:r>
              <a:rPr lang="en-US" sz="4000" b="1" dirty="0" err="1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ysClr val="windowText" lastClr="000000"/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SutonnyMJ"/>
              </a:rPr>
              <a:t>Rb</a:t>
            </a:r>
            <a:r>
              <a:rPr lang="en-US" sz="40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ysClr val="windowText" lastClr="000000"/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SutonnyMJ"/>
              </a:rPr>
              <a:t>¨ </a:t>
            </a:r>
            <a:r>
              <a:rPr lang="en-US" sz="4000" b="1" dirty="0" err="1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ysClr val="windowText" lastClr="000000"/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SutonnyMJ"/>
              </a:rPr>
              <a:t>PviwU</a:t>
            </a:r>
            <a:r>
              <a:rPr lang="en-US" sz="40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ysClr val="windowText" lastClr="000000"/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SutonnyMJ"/>
              </a:rPr>
              <a:t> ¯^</a:t>
            </a:r>
            <a:r>
              <a:rPr lang="en-US" sz="4000" b="1" dirty="0" err="1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ysClr val="windowText" lastClr="000000"/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SutonnyMJ"/>
              </a:rPr>
              <a:t>Ztwm</a:t>
            </a:r>
            <a:r>
              <a:rPr lang="en-US" sz="40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ysClr val="windowText" lastClr="000000"/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SutonnyMJ"/>
              </a:rPr>
              <a:t>× </a:t>
            </a:r>
            <a:r>
              <a:rPr lang="en-US" sz="4000" b="1" dirty="0" err="1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ysClr val="windowText" lastClr="000000"/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SutonnyMJ"/>
              </a:rPr>
              <a:t>Av‡Q</a:t>
            </a:r>
            <a:r>
              <a:rPr lang="en-US" sz="40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ysClr val="windowText" lastClr="000000"/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SutonnyMJ"/>
              </a:rPr>
              <a:t>,</a:t>
            </a:r>
            <a:r>
              <a:rPr lang="en-US" sz="54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ysClr val="windowText" lastClr="000000"/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SutonnyMJ"/>
              </a:rPr>
              <a:t> </a:t>
            </a:r>
            <a:r>
              <a:rPr lang="en-US" sz="40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ysClr val="windowText" lastClr="000000"/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SutonnyMJ"/>
              </a:rPr>
              <a:t>G¸‡</a:t>
            </a:r>
            <a:r>
              <a:rPr lang="en-US" sz="4000" b="1" dirty="0" err="1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ysClr val="windowText" lastClr="000000"/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SutonnyMJ"/>
              </a:rPr>
              <a:t>jv</a:t>
            </a:r>
            <a:r>
              <a:rPr lang="en-US" sz="40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ysClr val="windowText" lastClr="000000"/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SutonnyMJ"/>
              </a:rPr>
              <a:t> </a:t>
            </a:r>
            <a:r>
              <a:rPr lang="en-US" sz="4000" b="1" dirty="0" err="1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ysClr val="windowText" lastClr="000000"/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SutonnyMJ"/>
              </a:rPr>
              <a:t>n‡jv</a:t>
            </a:r>
            <a:r>
              <a:rPr lang="en-US" sz="40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ysClr val="windowText" lastClr="000000"/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SutonnyMJ"/>
              </a:rPr>
              <a:t> :</a:t>
            </a:r>
            <a:endParaRPr lang="en-US" sz="5400" b="1" dirty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solidFill>
                <a:sysClr val="windowText" lastClr="000000"/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</a:endParaRPr>
          </a:p>
        </p:txBody>
      </p:sp>
      <p:sp>
        <p:nvSpPr>
          <p:cNvPr id="45" name="Rectangle 44"/>
          <p:cNvSpPr/>
          <p:nvPr/>
        </p:nvSpPr>
        <p:spPr>
          <a:xfrm>
            <a:off x="228600" y="2114551"/>
            <a:ext cx="4343400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40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SutonnyMJ"/>
              </a:rPr>
              <a:t>(1) </a:t>
            </a:r>
            <a:r>
              <a:rPr lang="en-US" sz="4000" b="1" dirty="0" err="1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SutonnyMJ"/>
              </a:rPr>
              <a:t>ci¯úi</a:t>
            </a:r>
            <a:r>
              <a:rPr lang="en-US" sz="40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SutonnyMJ"/>
              </a:rPr>
              <a:t> </a:t>
            </a:r>
            <a:r>
              <a:rPr lang="en-US" sz="4000" b="1" dirty="0" err="1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SutonnyMJ"/>
              </a:rPr>
              <a:t>mgvb</a:t>
            </a:r>
            <a:r>
              <a:rPr lang="en-US" sz="40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SutonnyMJ"/>
              </a:rPr>
              <a:t> </a:t>
            </a:r>
            <a:r>
              <a:rPr lang="en-US" sz="4000" b="1" dirty="0" err="1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SutonnyMJ"/>
              </a:rPr>
              <a:t>ivwki</a:t>
            </a:r>
            <a:r>
              <a:rPr lang="en-US" sz="40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SutonnyMJ"/>
              </a:rPr>
              <a:t> </a:t>
            </a:r>
            <a:r>
              <a:rPr lang="en-US" sz="4000" b="1" dirty="0" err="1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SutonnyMJ"/>
              </a:rPr>
              <a:t>cÖ‡Z¨KwUi</a:t>
            </a:r>
            <a:r>
              <a:rPr lang="en-US" sz="40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SutonnyMJ"/>
              </a:rPr>
              <a:t> </a:t>
            </a:r>
            <a:r>
              <a:rPr lang="en-US" sz="4000" b="1" dirty="0" err="1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SutonnyMJ"/>
              </a:rPr>
              <a:t>mv</a:t>
            </a:r>
            <a:r>
              <a:rPr lang="en-US" sz="40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SutonnyMJ"/>
              </a:rPr>
              <a:t>‡_ GKB </a:t>
            </a:r>
            <a:r>
              <a:rPr lang="en-US" sz="4000" b="1" dirty="0" err="1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SutonnyMJ"/>
              </a:rPr>
              <a:t>ivwk</a:t>
            </a:r>
            <a:r>
              <a:rPr lang="en-US" sz="40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SutonnyMJ"/>
              </a:rPr>
              <a:t> †</a:t>
            </a:r>
            <a:r>
              <a:rPr lang="en-US" sz="4000" b="1" dirty="0" err="1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SutonnyMJ"/>
              </a:rPr>
              <a:t>hvM</a:t>
            </a:r>
            <a:r>
              <a:rPr lang="en-US" sz="40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SutonnyMJ"/>
              </a:rPr>
              <a:t> </a:t>
            </a:r>
            <a:r>
              <a:rPr lang="en-US" sz="4000" b="1" dirty="0" err="1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SutonnyMJ"/>
              </a:rPr>
              <a:t>Ki‡j</a:t>
            </a:r>
            <a:r>
              <a:rPr lang="en-US" sz="40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SutonnyMJ"/>
              </a:rPr>
              <a:t> †</a:t>
            </a:r>
            <a:r>
              <a:rPr lang="en-US" sz="4000" b="1" dirty="0" err="1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SutonnyMJ"/>
              </a:rPr>
              <a:t>hvMdj</a:t>
            </a:r>
            <a:r>
              <a:rPr lang="en-US" sz="40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SutonnyMJ"/>
              </a:rPr>
              <a:t>¸‡</a:t>
            </a:r>
            <a:r>
              <a:rPr lang="en-US" sz="4000" b="1" dirty="0" err="1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SutonnyMJ"/>
              </a:rPr>
              <a:t>jv</a:t>
            </a:r>
            <a:r>
              <a:rPr lang="en-US" sz="40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SutonnyMJ"/>
              </a:rPr>
              <a:t> </a:t>
            </a:r>
            <a:r>
              <a:rPr lang="en-US" sz="4000" b="1" dirty="0" err="1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SutonnyMJ"/>
              </a:rPr>
              <a:t>ci¯úi</a:t>
            </a:r>
            <a:r>
              <a:rPr lang="en-US" sz="40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SutonnyMJ"/>
              </a:rPr>
              <a:t> </a:t>
            </a:r>
            <a:r>
              <a:rPr lang="en-US" sz="4000" b="1" dirty="0" err="1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SutonnyMJ"/>
              </a:rPr>
              <a:t>mgvb</a:t>
            </a:r>
            <a:r>
              <a:rPr lang="en-US" sz="40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SutonnyMJ"/>
              </a:rPr>
              <a:t> </a:t>
            </a:r>
            <a:r>
              <a:rPr lang="en-US" sz="4000" b="1" dirty="0" err="1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SutonnyMJ"/>
              </a:rPr>
              <a:t>nq</a:t>
            </a:r>
            <a:r>
              <a:rPr lang="en-US" sz="40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SutonnyMJ"/>
              </a:rPr>
              <a:t>|</a:t>
            </a:r>
            <a:endParaRPr lang="en-US" sz="5400" b="1" dirty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40000">
                                      <p:cBhvr>
                                        <p:cTn id="12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-240000">
                                      <p:cBhvr>
                                        <p:cTn id="19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2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" grpId="0" animBg="1"/>
      <p:bldP spid="45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243</TotalTime>
  <Words>476</Words>
  <Application>Microsoft Office PowerPoint</Application>
  <PresentationFormat>On-screen Show (16:9)</PresentationFormat>
  <Paragraphs>82</Paragraphs>
  <Slides>15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7" baseType="lpstr">
      <vt:lpstr>Equity</vt:lpstr>
      <vt:lpstr>Equation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</vt:vector>
  </TitlesOfParts>
  <Company>AR-COM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ATHAUR</dc:creator>
  <cp:lastModifiedBy>ATHAUR</cp:lastModifiedBy>
  <cp:revision>21</cp:revision>
  <dcterms:created xsi:type="dcterms:W3CDTF">2013-07-19T02:42:40Z</dcterms:created>
  <dcterms:modified xsi:type="dcterms:W3CDTF">2013-07-20T04:20:18Z</dcterms:modified>
</cp:coreProperties>
</file>