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0" r:id="rId7"/>
    <p:sldId id="269" r:id="rId8"/>
    <p:sldId id="262" r:id="rId9"/>
    <p:sldId id="268" r:id="rId10"/>
    <p:sldId id="265" r:id="rId11"/>
    <p:sldId id="266" r:id="rId12"/>
    <p:sldId id="267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00FF"/>
    <a:srgbClr val="FF6600"/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849" autoAdjust="0"/>
  </p:normalViewPr>
  <p:slideViewPr>
    <p:cSldViewPr>
      <p:cViewPr>
        <p:scale>
          <a:sx n="106" d="100"/>
          <a:sy n="106" d="100"/>
        </p:scale>
        <p:origin x="-102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52F7B-E263-4784-AC3D-FB9AE191536A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2D3DD-F8C1-4833-BEC4-8057ABF4D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00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2D3DD-F8C1-4833-BEC4-8057ABF4D7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54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2D3DD-F8C1-4833-BEC4-8057ABF4D7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35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5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8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60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5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51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4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7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7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1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2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331B-5C4D-4CB8-97F1-7D5E6269230D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93433-F031-4210-A9C2-DC72051A4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2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799" y="1066800"/>
            <a:ext cx="6934201" cy="1600200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l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72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7200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743200"/>
            <a:ext cx="69342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9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71700" y="152400"/>
            <a:ext cx="4343400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 পরিচিতিঃ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211" y="1600200"/>
            <a:ext cx="5114926" cy="212365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মোঃরকিব উদ্দীন।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 শিক্ষক (কম্পিউটার) 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গহেলাপুর, এন, এম উচ্চ  বিদ্যালয়।</a:t>
            </a:r>
            <a:endParaRPr lang="en-US" sz="3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রাণীনগার 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নওগাঁ।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00" y="257097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3211" y="4038600"/>
            <a:ext cx="5114926" cy="236988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নবম-শ্রেণী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বিষয়-কৃষি শিক্ষা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সময়-৪৫ মিনিট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০৭/০৭/২০১৩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00200"/>
            <a:ext cx="2704760" cy="212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3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81000"/>
            <a:ext cx="4495800" cy="23836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3048000"/>
            <a:ext cx="4495799" cy="289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1"/>
            <a:ext cx="3733799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0"/>
            <a:ext cx="373379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5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78882"/>
            <a:ext cx="70104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i="1" dirty="0" smtClean="0">
                <a:solidFill>
                  <a:srgbClr val="FFFF00"/>
                </a:solidFill>
              </a:rPr>
              <a:t>তাহলে আজকের  পাঠঃ</a:t>
            </a:r>
            <a:endParaRPr lang="en-US" sz="3600" b="1" i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057400"/>
            <a:ext cx="59436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</a:rPr>
              <a:t>বনায়ন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2075" y="33528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64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7620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তাহলে আমরা একটি ভিডিও দেখি।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434523"/>
              </p:ext>
            </p:extLst>
          </p:nvPr>
        </p:nvGraphicFramePr>
        <p:xfrm>
          <a:off x="3886200" y="33528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6200" y="33528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799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1066800" y="1600200"/>
            <a:ext cx="4724400" cy="64633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85800" y="16002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</a:rPr>
              <a:t>  পাঠের উদ্দেশ্যঃ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2438400"/>
            <a:ext cx="5257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বনভুমি কাকে বলে বলতে পারবে।</a:t>
            </a:r>
          </a:p>
          <a:p>
            <a:r>
              <a:rPr lang="bn-BD" sz="32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বাংলাদেশের বনভুমি কত প্রকার তা বলতে পারবে।</a:t>
            </a:r>
          </a:p>
          <a:p>
            <a:r>
              <a:rPr lang="bn-BD" sz="32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 মানব জীবনে বনভুমির ভুমিকা লিখতে পারবে।</a:t>
            </a:r>
            <a:endParaRPr lang="en-US" sz="3200" b="1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73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0"/>
            <a:ext cx="4711700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388100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2000" b="1" dirty="0">
                <a:solidFill>
                  <a:srgbClr val="FF0000"/>
                </a:solidFill>
              </a:rPr>
              <a:t>বৈজ্ঞানিক পদ্দতিতে গাছলাগানো, পরিচযা ও সংরক্ষণকে বলা হয় বনায়ন।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850" y="3556000"/>
            <a:ext cx="4959350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17" y="50800"/>
            <a:ext cx="4271383" cy="3213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250" y="3435866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70C0"/>
                </a:solidFill>
              </a:rPr>
              <a:t>বৃক্ষ রোপন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9150" y="31866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FF0000"/>
                </a:solidFill>
              </a:rPr>
              <a:t>বৃক্ষের পরিচর্যা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3300" y="4724400"/>
            <a:ext cx="179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B0F0"/>
                </a:solidFill>
              </a:rPr>
              <a:t>ফলজ বৃক্ষ</a:t>
            </a:r>
            <a:endParaRPr lang="en-US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4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15240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2768600" cy="2583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8601"/>
            <a:ext cx="3114674" cy="2535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3273739"/>
            <a:ext cx="3581400" cy="18316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273739"/>
            <a:ext cx="4114800" cy="18316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66800" y="2884503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92200" y="2812073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পাহাড়ী বন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638800" y="2814502"/>
            <a:ext cx="1828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99100" y="2763702"/>
            <a:ext cx="2514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00FF"/>
                </a:solidFill>
              </a:rPr>
              <a:t> </a:t>
            </a:r>
            <a:r>
              <a:rPr lang="bn-BD" b="1" dirty="0" smtClean="0">
                <a:solidFill>
                  <a:srgbClr val="C00000"/>
                </a:solidFill>
              </a:rPr>
              <a:t>সমতল ভূমির বন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6553200"/>
            <a:ext cx="3571874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5105401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>
                <a:solidFill>
                  <a:srgbClr val="0000FF"/>
                </a:solidFill>
              </a:rPr>
              <a:t>ম্যানগ্রোব বন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14900" y="5105401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>
                <a:solidFill>
                  <a:srgbClr val="FF0000"/>
                </a:solidFill>
              </a:rPr>
              <a:t>ঊপকূলীয় বন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28601"/>
            <a:ext cx="2538413" cy="25351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2006" y="2763702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505200" y="282617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FF0000"/>
                </a:solidFill>
              </a:rPr>
              <a:t>সমাজিক বন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174750" y="5758359"/>
            <a:ext cx="566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990000"/>
                </a:solidFill>
              </a:rPr>
              <a:t>বিভিন্ন প্রকারের বন</a:t>
            </a:r>
            <a:endParaRPr lang="en-US" sz="440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9" grpId="0"/>
      <p:bldP spid="12" grpId="0"/>
      <p:bldP spid="14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3246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00FF"/>
                </a:solidFill>
              </a:rPr>
              <a:t>গাছ </a:t>
            </a:r>
            <a:r>
              <a:rPr lang="bn-BD" dirty="0">
                <a:solidFill>
                  <a:srgbClr val="0000FF"/>
                </a:solidFill>
              </a:rPr>
              <a:t>আমাদের </a:t>
            </a:r>
            <a:r>
              <a:rPr lang="bn-BD" dirty="0" smtClean="0">
                <a:solidFill>
                  <a:srgbClr val="0000FF"/>
                </a:solidFill>
              </a:rPr>
              <a:t>অক্সিজন ও </a:t>
            </a:r>
            <a:r>
              <a:rPr lang="bn-BD" dirty="0">
                <a:solidFill>
                  <a:srgbClr val="0000FF"/>
                </a:solidFill>
              </a:rPr>
              <a:t>ছায়া দিয়ে বাঁচিয়ে রাখে।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098" name="Picture 2" descr="C:\Users\Doel-1612i3\Desktop\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84666"/>
            <a:ext cx="4267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84666"/>
            <a:ext cx="42672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3296166"/>
            <a:ext cx="4267199" cy="2362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2915166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বন থেকে ফল পাই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1999" y="59552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B0F0"/>
                </a:solidFill>
              </a:rPr>
              <a:t>বনথেকে বিভিন্ন আসবাব পত্র পাই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5900" y="299033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FF0000"/>
                </a:solidFill>
              </a:rPr>
              <a:t>বন থেকে অক্সিজেন পাই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587633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C00000"/>
                </a:solidFill>
              </a:rPr>
              <a:t>বন থেকে ছায়া পাই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1" y="3359666"/>
            <a:ext cx="4267199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7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1752600" y="1447800"/>
            <a:ext cx="6019800" cy="12192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0" y="1672679"/>
            <a:ext cx="5715000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–কাজ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সময়- ১০ মিনিট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3228975"/>
            <a:ext cx="5562600" cy="954107"/>
          </a:xfrm>
          <a:prstGeom prst="rect">
            <a:avLst/>
          </a:prstGeom>
          <a:solidFill>
            <a:srgbClr val="9900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সামাজিক বনায়নের প্রয়োনীয়তার ম্যাপ পোস্টার কাগজে তৈরি কর।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12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19812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2400" dirty="0" smtClean="0">
                <a:solidFill>
                  <a:srgbClr val="990000"/>
                </a:solidFill>
              </a:rPr>
              <a:t>বাংলাদেশে প্রধান পাহাড়ি গাছের নাম লিখ।</a:t>
            </a:r>
            <a:endParaRPr lang="en-US" sz="2400" dirty="0">
              <a:solidFill>
                <a:srgbClr val="990000"/>
              </a:solidFill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2590800" y="762000"/>
            <a:ext cx="1676400" cy="614065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0" y="9017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rgbClr val="0000CC"/>
                </a:solidFill>
              </a:rPr>
              <a:t> </a:t>
            </a:r>
            <a:r>
              <a:rPr lang="bn-BD" sz="2400" b="1" dirty="0" smtClean="0">
                <a:solidFill>
                  <a:srgbClr val="FF0000"/>
                </a:solidFill>
              </a:rPr>
              <a:t>একক -কাজ</a:t>
            </a:r>
            <a:r>
              <a:rPr lang="bn-BD" dirty="0" smtClean="0">
                <a:solidFill>
                  <a:srgbClr val="FF0000"/>
                </a:solidFill>
              </a:rPr>
              <a:t>              সময়-৫ মিনিট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32004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bn-BD" sz="2400" dirty="0" smtClean="0">
                <a:solidFill>
                  <a:srgbClr val="0000CC"/>
                </a:solidFill>
              </a:rPr>
              <a:t>গাছ আমাদের কি কি উপকার করে তা লিখ।</a:t>
            </a:r>
            <a:endParaRPr lang="en-US" sz="2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8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rved Up Ribbon 2"/>
          <p:cNvSpPr/>
          <p:nvPr/>
        </p:nvSpPr>
        <p:spPr>
          <a:xfrm>
            <a:off x="2438400" y="457200"/>
            <a:ext cx="4495800" cy="1325582"/>
          </a:xfrm>
          <a:prstGeom prst="ellipseRibbon2">
            <a:avLst>
              <a:gd name="adj1" fmla="val 27305"/>
              <a:gd name="adj2" fmla="val 50000"/>
              <a:gd name="adj3" fmla="val 125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28800" y="771525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/>
              <a:t>  বাড়ীর-কাজ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7432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C00000"/>
                </a:solidFill>
              </a:rPr>
              <a:t>বনভূমি কি ভাবে আমাদের অর্থনৈতিক ভুমিকা রাখে তা বিশ্লেষণ কর।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3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838200"/>
            <a:ext cx="6019800" cy="110799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i="1" dirty="0" smtClean="0">
                <a:solidFill>
                  <a:srgbClr val="FF0000"/>
                </a:solidFill>
              </a:rPr>
              <a:t>ধন্যবাদ</a:t>
            </a:r>
            <a:endParaRPr lang="en-US" sz="6600" b="1" i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946196"/>
            <a:ext cx="6019800" cy="376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1365</TotalTime>
  <Words>184</Words>
  <Application>Microsoft Office PowerPoint</Application>
  <PresentationFormat>On-screen Show (4:3)</PresentationFormat>
  <Paragraphs>43</Paragraphs>
  <Slides>13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Packager Shell Object</vt:lpstr>
      <vt:lpstr>          শুভেচ্ছা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Doel-1612i3</dc:creator>
  <cp:lastModifiedBy>Doel-1612i3</cp:lastModifiedBy>
  <cp:revision>192</cp:revision>
  <dcterms:created xsi:type="dcterms:W3CDTF">2013-07-11T04:49:34Z</dcterms:created>
  <dcterms:modified xsi:type="dcterms:W3CDTF">2013-07-19T09:25:41Z</dcterms:modified>
</cp:coreProperties>
</file>