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258" r:id="rId3"/>
    <p:sldId id="274" r:id="rId4"/>
    <p:sldId id="259" r:id="rId5"/>
    <p:sldId id="260" r:id="rId6"/>
    <p:sldId id="263" r:id="rId7"/>
    <p:sldId id="264" r:id="rId8"/>
    <p:sldId id="269" r:id="rId9"/>
    <p:sldId id="261" r:id="rId10"/>
    <p:sldId id="262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5" autoAdjust="0"/>
    <p:restoredTop sz="94660"/>
  </p:normalViewPr>
  <p:slideViewPr>
    <p:cSldViewPr>
      <p:cViewPr varScale="1">
        <p:scale>
          <a:sx n="65" d="100"/>
          <a:sy n="65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3EF72-B496-4F0A-8A69-FD2988B9DA00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AEFF9-349A-4C22-8138-9993514443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CB2D8-FF0F-4CD3-891F-7B2C97B02B1E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CE9E-28EF-41B2-B1A3-83F6A9234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AA1C1-E4C9-4DE3-B9A5-3C0CCFBEB442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EC21-A314-479B-8AC0-5D1A03DE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F327-105D-4188-A342-83BF0FE80059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B4A8-A017-4381-A9C4-437D70F76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214CF-D0EE-4111-A010-A2BF8C455236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B1597-D511-4E33-8233-B5615BB12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E2C8-088D-4059-9BCD-F4B32F778764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F43BF-465C-4F7F-B929-7069AFE2D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FECD-E5C5-43E1-B7EB-8768261340A2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BFF4-B725-446F-8D6F-0DA67ED5E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FB00-E9AF-4B2D-8A64-BEC557C823AE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2B52-7B6E-4A03-8133-D1B7DF424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1EDEB-C815-44D2-BE79-6FB795FDFEB7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1B27-7B2F-4E91-B87D-2A6A938BE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7D255-4BFC-4565-AEDF-46A5D7F40B64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2E25-6EDD-4886-9D5E-C8CD91071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6A85-4082-4DD0-8312-F4F9B8B2900E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1364-D7E3-407C-AB1E-CFB671497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A570-9F0E-4A55-BB3E-40BED9721D41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F291-7634-4DDD-A546-7B68E9B4B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F34F85-0043-46F2-8D87-D479842C0B3A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3C1DDC-BD1C-4BB7-A636-565B559A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d17a0a8278e5834a3e8c28c6be43feb5_rose.wmv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11.xml"/><Relationship Id="rId18" Type="http://schemas.openxmlformats.org/officeDocument/2006/relationships/slide" Target="slide6.xml"/><Relationship Id="rId3" Type="http://schemas.openxmlformats.org/officeDocument/2006/relationships/image" Target="../media/image6.jpeg"/><Relationship Id="rId21" Type="http://schemas.openxmlformats.org/officeDocument/2006/relationships/slide" Target="slide14.xml"/><Relationship Id="rId7" Type="http://schemas.openxmlformats.org/officeDocument/2006/relationships/image" Target="../media/image10.jpeg"/><Relationship Id="rId12" Type="http://schemas.openxmlformats.org/officeDocument/2006/relationships/slide" Target="slide5.xml"/><Relationship Id="rId17" Type="http://schemas.openxmlformats.org/officeDocument/2006/relationships/slide" Target="slide17.xml"/><Relationship Id="rId2" Type="http://schemas.openxmlformats.org/officeDocument/2006/relationships/image" Target="../media/image5.jpeg"/><Relationship Id="rId16" Type="http://schemas.openxmlformats.org/officeDocument/2006/relationships/slide" Target="slide16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slide" Target="slide4.xml"/><Relationship Id="rId5" Type="http://schemas.openxmlformats.org/officeDocument/2006/relationships/image" Target="../media/image8.jpeg"/><Relationship Id="rId15" Type="http://schemas.openxmlformats.org/officeDocument/2006/relationships/slide" Target="slide15.xml"/><Relationship Id="rId10" Type="http://schemas.openxmlformats.org/officeDocument/2006/relationships/slide" Target="slide1.xml"/><Relationship Id="rId19" Type="http://schemas.openxmlformats.org/officeDocument/2006/relationships/slide" Target="slide9.xml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9.xml"/><Relationship Id="rId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6.xml"/><Relationship Id="rId18" Type="http://schemas.openxmlformats.org/officeDocument/2006/relationships/slide" Target="slide14.xml"/><Relationship Id="rId3" Type="http://schemas.openxmlformats.org/officeDocument/2006/relationships/image" Target="../media/image14.jpeg"/><Relationship Id="rId7" Type="http://schemas.openxmlformats.org/officeDocument/2006/relationships/slide" Target="slide1.xml"/><Relationship Id="rId12" Type="http://schemas.openxmlformats.org/officeDocument/2006/relationships/slide" Target="slide15.xml"/><Relationship Id="rId17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slide" Target="slide18.xml"/><Relationship Id="rId5" Type="http://schemas.openxmlformats.org/officeDocument/2006/relationships/image" Target="../media/image16.jpeg"/><Relationship Id="rId1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image" Target="../media/image15.jpeg"/><Relationship Id="rId9" Type="http://schemas.openxmlformats.org/officeDocument/2006/relationships/slide" Target="slide5.xml"/><Relationship Id="rId1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8.xml"/><Relationship Id="rId12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18.xml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18.xml"/><Relationship Id="rId12" Type="http://schemas.openxmlformats.org/officeDocument/2006/relationships/slide" Target="slide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7.xml"/><Relationship Id="rId3" Type="http://schemas.openxmlformats.org/officeDocument/2006/relationships/image" Target="../media/image11.jpeg"/><Relationship Id="rId7" Type="http://schemas.openxmlformats.org/officeDocument/2006/relationships/slide" Target="slide4.xml"/><Relationship Id="rId12" Type="http://schemas.openxmlformats.org/officeDocument/2006/relationships/slide" Target="slide16.xml"/><Relationship Id="rId17" Type="http://schemas.openxmlformats.org/officeDocument/2006/relationships/slide" Target="slide14.xml"/><Relationship Id="rId2" Type="http://schemas.openxmlformats.org/officeDocument/2006/relationships/image" Target="../media/image18.png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15.xml"/><Relationship Id="rId5" Type="http://schemas.openxmlformats.org/officeDocument/2006/relationships/image" Target="../media/image12.jpeg"/><Relationship Id="rId15" Type="http://schemas.openxmlformats.org/officeDocument/2006/relationships/slide" Target="slide9.xml"/><Relationship Id="rId10" Type="http://schemas.openxmlformats.org/officeDocument/2006/relationships/slide" Target="slide18.xml"/><Relationship Id="rId4" Type="http://schemas.openxmlformats.org/officeDocument/2006/relationships/image" Target="../media/image16.jpeg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18.xml"/><Relationship Id="rId12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4.xml"/><Relationship Id="rId3" Type="http://schemas.openxmlformats.org/officeDocument/2006/relationships/slide" Target="slide1.xml"/><Relationship Id="rId7" Type="http://schemas.openxmlformats.org/officeDocument/2006/relationships/slide" Target="slide15.xml"/><Relationship Id="rId12" Type="http://schemas.openxmlformats.org/officeDocument/2006/relationships/slide" Target="slide1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9.xml"/><Relationship Id="rId5" Type="http://schemas.openxmlformats.org/officeDocument/2006/relationships/slide" Target="slide11.xml"/><Relationship Id="rId15" Type="http://schemas.openxmlformats.org/officeDocument/2006/relationships/image" Target="../media/image21.png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7.xml"/><Relationship Id="rId1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slide" Target="slide9.xml"/><Relationship Id="rId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7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18.xml"/><Relationship Id="rId12" Type="http://schemas.openxmlformats.org/officeDocument/2006/relationships/slide" Target="slide9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18.xml"/><Relationship Id="rId12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9.xml"/><Relationship Id="rId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4.xml"/><Relationship Id="rId7" Type="http://schemas.openxmlformats.org/officeDocument/2006/relationships/slide" Target="slide16.xml"/><Relationship Id="rId12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13.xml"/><Relationship Id="rId5" Type="http://schemas.openxmlformats.org/officeDocument/2006/relationships/slide" Target="slide18.xml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9.xml"/><Relationship Id="rId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9.xml"/><Relationship Id="rId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9.xml"/><Relationship Id="rId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17a0a8278e5834a3e8c28c6be43feb5_ros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228599"/>
            <a:ext cx="8153400" cy="6248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-76200" y="2933700"/>
            <a:ext cx="8001000" cy="6858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     WELCOME   TO   YOU   ALL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600" y="0"/>
            <a:ext cx="70866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</a:t>
            </a:r>
            <a:endParaRPr lang="en-US" sz="6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2" descr="Input Key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25600"/>
            <a:ext cx="25654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input-Mic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701800"/>
            <a:ext cx="16002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4419600" y="2768025"/>
            <a:ext cx="15872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56" descr="Input joysti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597025"/>
            <a:ext cx="190023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6248400" y="2854405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4" descr="OMR-Scanner-Optical-Mark-Reader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10000"/>
            <a:ext cx="215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810000"/>
            <a:ext cx="17526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8" descr="input scann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40386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4724400" y="5105400"/>
            <a:ext cx="9589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9" descr="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49400"/>
            <a:ext cx="161448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400px-TurboComputerLightP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4038600"/>
            <a:ext cx="152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33400" y="2844225"/>
            <a:ext cx="889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09800" y="2792850"/>
            <a:ext cx="1298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 বোর্ড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5105400"/>
            <a:ext cx="1297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লাইট পেন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" y="4953000"/>
            <a:ext cx="1338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ওএমআর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5105400"/>
            <a:ext cx="21659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ডিজিটাল ক্যামেরা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>
            <a:hlinkClick r:id="rId10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>
            <a:hlinkClick r:id="rId11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>
            <a:hlinkClick r:id="rId12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12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>
            <a:hlinkClick r:id="rId13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>
            <a:hlinkClick r:id="rId14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>
            <a:hlinkClick r:id="rId15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16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>
            <a:hlinkClick r:id="rId17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Action Button: Home 55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Action Button: End 56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Action Button: Forward or Next 57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Action Button: Back or Previous 58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59">
            <a:hlinkClick r:id="rId18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>
            <a:hlinkClick r:id="rId19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ounded Rectangle 61">
            <a:hlinkClick r:id="rId20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ounded Rectangle 62">
            <a:hlinkClick r:id="rId21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332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3429000" y="6324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6864D11-2E4F-405D-B08D-2F2D2EB04BEA}" type="datetime1">
              <a:rPr lang="en-US" sz="3200" b="1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7/3/2013</a:t>
            </a:fld>
            <a:endParaRPr lang="en-US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8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" y="143470"/>
            <a:ext cx="7391401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আউটপুট ডিভাইস কি?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7086601" cy="34163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সকল যন্ত্রপাতি কম্পিউটার থেকে ফলাফল পাওয়ার কাজে ব্যবহার করা হয় তাকে আউটপুট ডিভাইস বলে।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>
            <a:hlinkClick r:id="rId2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>
            <a:hlinkClick r:id="rId3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>
            <a:hlinkClick r:id="rId4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4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>
            <a:hlinkClick r:id="rId5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>
            <a:hlinkClick r:id="rId6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>
            <a:hlinkClick r:id="rId7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>
            <a:hlinkClick r:id="rId8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>
            <a:hlinkClick r:id="rId9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Action Button: Home 28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Action Button: End 29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Action Button: Forward or Next 30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Action Button: Back or Previous 31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>
            <a:hlinkClick r:id="rId10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>
            <a:hlinkClick r:id="rId11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>
            <a:hlinkClick r:id="rId12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>
            <a:hlinkClick r:id="rId13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41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3429000" y="6324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1E1519B-48FB-4C71-9E0B-42B2EA06DF26}" type="datetime1">
              <a:rPr lang="en-US" sz="3200" b="1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7/3/2013</a:t>
            </a:fld>
            <a:endParaRPr lang="en-US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0"/>
            <a:ext cx="7086601" cy="10064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+mn-cs"/>
              </a:rPr>
              <a:t>কম্পিউটার আউটপুট ডিভাইস</a:t>
            </a:r>
            <a:endParaRPr lang="en-US" sz="6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42" name="Picture 4" descr="lcd-computer-moni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17575"/>
            <a:ext cx="26670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371600" y="2819400"/>
            <a:ext cx="129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" descr="Computer-Printers-%E2%80%93-A-Tip-to-Cut-Cos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909638"/>
            <a:ext cx="32766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4648200" y="2743200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প্রিন্টার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47" name="Picture 7" descr="43"/>
          <p:cNvPicPr>
            <a:picLocks noChangeAspect="1" noChangeArrowheads="1"/>
          </p:cNvPicPr>
          <p:nvPr/>
        </p:nvPicPr>
        <p:blipFill>
          <a:blip r:embed="rId5">
            <a:lum bright="-32000" contrast="56000"/>
          </a:blip>
          <a:srcRect/>
          <a:stretch>
            <a:fillRect/>
          </a:stretch>
        </p:blipFill>
        <p:spPr bwMode="auto">
          <a:xfrm>
            <a:off x="4038600" y="3354388"/>
            <a:ext cx="29051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5105400" y="5029200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11175" y="3429000"/>
          <a:ext cx="3222625" cy="1828800"/>
        </p:xfrm>
        <a:graphic>
          <a:graphicData uri="http://schemas.openxmlformats.org/presentationml/2006/ole">
            <p:oleObj spid="_x0000_s1026" name="Photo Editor Photo" r:id="rId6" imgW="4315427" imgH="2381582" progId="">
              <p:embed/>
            </p:oleObj>
          </a:graphicData>
        </a:graphic>
      </p:graphicFrame>
      <p:sp>
        <p:nvSpPr>
          <p:cNvPr id="49" name="Rectangle 48"/>
          <p:cNvSpPr/>
          <p:nvPr/>
        </p:nvSpPr>
        <p:spPr>
          <a:xfrm>
            <a:off x="1524000" y="5181600"/>
            <a:ext cx="1273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স্পীকার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5" name="Rounded Rectangle 24">
            <a:hlinkClick r:id="rId7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>
            <a:hlinkClick r:id="rId8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>
            <a:hlinkClick r:id="rId9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9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>
            <a:hlinkClick r:id="rId10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>
            <a:hlinkClick r:id="rId11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>
            <a:hlinkClick r:id="rId12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>
            <a:hlinkClick r:id="rId13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>
            <a:hlinkClick r:id="rId14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Action Button: Home 54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Action Button: End 55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Action Button: Forward or Next 56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Action Button: Back or Previous 57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ounded Rectangle 58">
            <a:hlinkClick r:id="rId15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>
            <a:hlinkClick r:id="rId16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>
            <a:hlinkClick r:id="rId17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ounded Rectangle 61">
            <a:hlinkClick r:id="rId18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0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3429000" y="6324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D0274CB5-2AA4-4901-BF5D-39863096F30A}" type="datetime1">
              <a:rPr lang="en-US" sz="3200" b="1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7/3/2013</a:t>
            </a:fld>
            <a:endParaRPr lang="en-US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4534" y="304800"/>
            <a:ext cx="5735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সেন্ট্রাল প্রসেসিং ইউনিট (সি.পি.ইউ)</a:t>
            </a:r>
            <a:endParaRPr lang="en-US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7093609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সেন্ট্রাল প্রসেসিং ইউনিটের তিনটি অংশ।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যথাঃ-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743200"/>
            <a:ext cx="63246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গাণিতিক/যুক্তিক ইউনিট (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ALU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3581400"/>
            <a:ext cx="36576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মেমোরি ইউনিট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419600"/>
            <a:ext cx="38100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নিয়ন্ত্রন ইউনিট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5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>
            <a:hlinkClick r:id="rId10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Action Button: End 16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ounded Rectangle 19">
            <a:hlinkClick r:id="rId5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>
            <a:hlinkClick r:id="rId11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>
            <a:hlinkClick r:id="rId12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>
            <a:hlinkClick r:id="rId13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68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3429000" y="6324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03CEB452-07AE-499D-9966-F7C3054BE9D3}" type="datetime1">
              <a:rPr lang="en-US" sz="3200" b="1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7/3/2013</a:t>
            </a:fld>
            <a:endParaRPr lang="en-US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955179" y="130314"/>
            <a:ext cx="3150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সংগঠন</a:t>
            </a:r>
            <a:endParaRPr lang="en-U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072" y="1471627"/>
            <a:ext cx="1516185" cy="6150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গাণিতিক/যুক্তি ইউনিট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2072" y="2717416"/>
            <a:ext cx="1516185" cy="50462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 ইউনিট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2072" y="3726663"/>
            <a:ext cx="1516185" cy="5046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 ইউনিট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02822" y="2717416"/>
            <a:ext cx="1516185" cy="50462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 ইউনিট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2717416"/>
            <a:ext cx="1516185" cy="50462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ইউনিট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352550" y="1571625"/>
            <a:ext cx="1579563" cy="1019175"/>
            <a:chOff x="1981201" y="1968500"/>
            <a:chExt cx="1600199" cy="1231901"/>
          </a:xfrm>
        </p:grpSpPr>
        <p:cxnSp>
          <p:nvCxnSpPr>
            <p:cNvPr id="28" name="Straight Connector 27"/>
            <p:cNvCxnSpPr/>
            <p:nvPr/>
          </p:nvCxnSpPr>
          <p:spPr>
            <a:xfrm rot="5400000" flipH="1" flipV="1">
              <a:off x="1372487" y="2577214"/>
              <a:ext cx="1231901" cy="14475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992459" y="1968500"/>
              <a:ext cx="1588941" cy="1919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1"/>
          <p:cNvGrpSpPr>
            <a:grpSpLocks/>
          </p:cNvGrpSpPr>
          <p:nvPr/>
        </p:nvGrpSpPr>
        <p:grpSpPr bwMode="auto">
          <a:xfrm flipV="1">
            <a:off x="1352550" y="3222625"/>
            <a:ext cx="1579563" cy="946150"/>
            <a:chOff x="1981201" y="1968500"/>
            <a:chExt cx="1600199" cy="1231901"/>
          </a:xfrm>
        </p:grpSpPr>
        <p:cxnSp>
          <p:nvCxnSpPr>
            <p:cNvPr id="33" name="Straight Connector 32"/>
            <p:cNvCxnSpPr/>
            <p:nvPr/>
          </p:nvCxnSpPr>
          <p:spPr>
            <a:xfrm rot="5400000" flipH="1" flipV="1">
              <a:off x="1372488" y="2577213"/>
              <a:ext cx="1231901" cy="14475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992459" y="1968500"/>
              <a:ext cx="1588941" cy="206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"/>
          <p:cNvGrpSpPr>
            <a:grpSpLocks/>
          </p:cNvGrpSpPr>
          <p:nvPr/>
        </p:nvGrpSpPr>
        <p:grpSpPr bwMode="auto">
          <a:xfrm rot="5400000">
            <a:off x="4704557" y="1394618"/>
            <a:ext cx="1066800" cy="1579563"/>
            <a:chOff x="1981201" y="1968500"/>
            <a:chExt cx="1600199" cy="1231901"/>
          </a:xfrm>
        </p:grpSpPr>
        <p:cxnSp>
          <p:nvCxnSpPr>
            <p:cNvPr id="36" name="Straight Connector 35"/>
            <p:cNvCxnSpPr/>
            <p:nvPr/>
          </p:nvCxnSpPr>
          <p:spPr>
            <a:xfrm rot="5400000" flipH="1" flipV="1">
              <a:off x="1372395" y="2577307"/>
              <a:ext cx="1231901" cy="14287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993109" y="1968500"/>
              <a:ext cx="1588292" cy="1238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7"/>
          <p:cNvGrpSpPr>
            <a:grpSpLocks/>
          </p:cNvGrpSpPr>
          <p:nvPr/>
        </p:nvGrpSpPr>
        <p:grpSpPr bwMode="auto">
          <a:xfrm rot="16200000" flipV="1">
            <a:off x="4764882" y="2894806"/>
            <a:ext cx="946150" cy="1579563"/>
            <a:chOff x="1981201" y="1968500"/>
            <a:chExt cx="1600199" cy="1231901"/>
          </a:xfrm>
        </p:grpSpPr>
        <p:cxnSp>
          <p:nvCxnSpPr>
            <p:cNvPr id="39" name="Straight Connector 38"/>
            <p:cNvCxnSpPr/>
            <p:nvPr/>
          </p:nvCxnSpPr>
          <p:spPr>
            <a:xfrm rot="5400000" flipH="1" flipV="1">
              <a:off x="1373304" y="2576396"/>
              <a:ext cx="1231901" cy="16109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991940" y="1968500"/>
              <a:ext cx="1589459" cy="1238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 rot="5400000">
            <a:off x="3744913" y="2401888"/>
            <a:ext cx="630237" cy="1587"/>
          </a:xfrm>
          <a:prstGeom prst="straightConnector1">
            <a:avLst/>
          </a:prstGeom>
          <a:ln w="508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807619" y="3474244"/>
            <a:ext cx="504825" cy="1587"/>
          </a:xfrm>
          <a:prstGeom prst="straightConnector1">
            <a:avLst/>
          </a:prstGeom>
          <a:ln w="508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2981325" y="2401888"/>
            <a:ext cx="630237" cy="1588"/>
          </a:xfrm>
          <a:prstGeom prst="straightConnector1">
            <a:avLst/>
          </a:prstGeom>
          <a:ln w="508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3044031" y="3474244"/>
            <a:ext cx="504825" cy="1588"/>
          </a:xfrm>
          <a:prstGeom prst="straightConnector1">
            <a:avLst/>
          </a:prstGeom>
          <a:ln w="508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2" idx="3"/>
            <a:endCxn id="8" idx="1"/>
          </p:cNvCxnSpPr>
          <p:nvPr/>
        </p:nvCxnSpPr>
        <p:spPr>
          <a:xfrm>
            <a:off x="1668463" y="2970213"/>
            <a:ext cx="1263650" cy="1587"/>
          </a:xfrm>
          <a:prstGeom prst="straightConnector1">
            <a:avLst/>
          </a:prstGeom>
          <a:ln w="50800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1" idx="1"/>
          </p:cNvCxnSpPr>
          <p:nvPr/>
        </p:nvCxnSpPr>
        <p:spPr>
          <a:xfrm>
            <a:off x="4400550" y="2970213"/>
            <a:ext cx="1201738" cy="1587"/>
          </a:xfrm>
          <a:prstGeom prst="straightConnector1">
            <a:avLst/>
          </a:prstGeom>
          <a:ln w="50800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190750" y="1219200"/>
            <a:ext cx="3059113" cy="3276600"/>
          </a:xfrm>
          <a:prstGeom prst="rect">
            <a:avLst/>
          </a:prstGeom>
          <a:noFill/>
          <a:ln w="508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2400" y="762000"/>
            <a:ext cx="1516185" cy="693857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উপাত্ত/তথ্য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 প্রদান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751015" y="5184132"/>
            <a:ext cx="1516185" cy="378468"/>
          </a:xfrm>
          <a:prstGeom prst="rect">
            <a:avLst/>
          </a:prstGeom>
          <a:noFill/>
          <a:ln w="508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CPU</a:t>
            </a:r>
          </a:p>
        </p:txBody>
      </p:sp>
      <p:cxnSp>
        <p:nvCxnSpPr>
          <p:cNvPr id="62" name="Straight Arrow Connector 61"/>
          <p:cNvCxnSpPr>
            <a:stCxn id="60" idx="0"/>
          </p:cNvCxnSpPr>
          <p:nvPr/>
        </p:nvCxnSpPr>
        <p:spPr>
          <a:xfrm rot="5400000" flipH="1" flipV="1">
            <a:off x="3191669" y="4842669"/>
            <a:ext cx="658812" cy="25400"/>
          </a:xfrm>
          <a:prstGeom prst="straightConnector1">
            <a:avLst/>
          </a:prstGeom>
          <a:ln w="50800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285751" y="2085975"/>
            <a:ext cx="1262062" cy="1587"/>
          </a:xfrm>
          <a:prstGeom prst="straightConnector1">
            <a:avLst/>
          </a:prstGeom>
          <a:ln w="508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027615" y="4514480"/>
            <a:ext cx="1516185" cy="50462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 প্রদর্শন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5400000" flipH="1" flipV="1">
            <a:off x="5965825" y="3852863"/>
            <a:ext cx="1260475" cy="0"/>
          </a:xfrm>
          <a:prstGeom prst="straightConnector1">
            <a:avLst/>
          </a:prstGeom>
          <a:ln w="508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457994" y="5791200"/>
            <a:ext cx="1832057" cy="31539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তথ্য/উপাত্ত প্রবাহ পথ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57994" y="6314010"/>
            <a:ext cx="1832057" cy="31539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 সংকেত প্রবাহ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667000" y="6488113"/>
            <a:ext cx="1768475" cy="1587"/>
          </a:xfrm>
          <a:prstGeom prst="straightConnector1">
            <a:avLst/>
          </a:prstGeom>
          <a:ln w="50800">
            <a:solidFill>
              <a:srgbClr val="FFC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667000" y="5948363"/>
            <a:ext cx="1768475" cy="3175"/>
          </a:xfrm>
          <a:prstGeom prst="straightConnector1">
            <a:avLst/>
          </a:prstGeom>
          <a:ln w="50800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3376613" y="3489325"/>
            <a:ext cx="503238" cy="1587"/>
          </a:xfrm>
          <a:prstGeom prst="straightConnector1">
            <a:avLst/>
          </a:prstGeom>
          <a:ln w="5080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3312319" y="2416969"/>
            <a:ext cx="631825" cy="1587"/>
          </a:xfrm>
          <a:prstGeom prst="straightConnector1">
            <a:avLst/>
          </a:prstGeom>
          <a:ln w="50800">
            <a:solidFill>
              <a:srgbClr val="FFC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hlinkClick r:id="rId3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>
            <a:hlinkClick r:id="rId4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ounded Rectangle 55">
            <a:hlinkClick r:id="rId5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5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le 56">
            <a:hlinkClick r:id="rId6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ounded Rectangle 57">
            <a:hlinkClick r:id="rId7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>
            <a:hlinkClick r:id="rId8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ounded Rectangle 62">
            <a:hlinkClick r:id="rId9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>
            <a:hlinkClick r:id="rId10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Action Button: Home 71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Action Button: End 72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74" name="Action Button: Forward or Next 73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Action Button: Back or Previous 74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ounded Rectangle 77">
            <a:hlinkClick r:id="rId11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ounded Rectangle 78">
            <a:hlinkClick r:id="rId12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ounded Rectangle 79">
            <a:hlinkClick r:id="rId13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ounded Rectangle 80">
            <a:hlinkClick r:id="rId14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57400" y="76200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6" name="Rectangle 15"/>
          <p:cNvSpPr/>
          <p:nvPr/>
        </p:nvSpPr>
        <p:spPr>
          <a:xfrm>
            <a:off x="2133600" y="235803"/>
            <a:ext cx="3810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81000" y="3102114"/>
            <a:ext cx="8610601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১</a:t>
            </a:r>
            <a:r>
              <a:rPr lang="en-US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ইনপুট ডিভাইস গুলো কিভাবে কাজ করে?</a:t>
            </a:r>
            <a:endParaRPr lang="en-US" sz="3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4038600"/>
            <a:ext cx="778384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n-BD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২. আউটপুট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ডিভাইসগুলোর বৈশিষ্ট্য লেখ।</a:t>
            </a:r>
          </a:p>
        </p:txBody>
      </p:sp>
      <p:sp>
        <p:nvSpPr>
          <p:cNvPr id="33" name="Rounded Rectangle 32">
            <a:hlinkClick r:id="rId3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>
            <a:hlinkClick r:id="rId4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>
            <a:hlinkClick r:id="rId5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5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>
            <a:hlinkClick r:id="rId6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>
            <a:hlinkClick r:id="rId8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9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>
            <a:hlinkClick r:id="rId10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Action Button: Home 41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Action Button: End 42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Action Button: Forward or Next 43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Action Button: Back or Previous 44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ounded Rectangle 45">
            <a:hlinkClick r:id="rId11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12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>
            <a:hlinkClick r:id="rId13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>
            <a:hlinkClick r:id="rId14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415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3429000" y="6324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A9755F5-9013-4A31-B447-7B2DA1EAEAF4}" type="datetime1">
              <a:rPr lang="en-US" sz="3200" b="1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7/3/2013</a:t>
            </a:fld>
            <a:endParaRPr lang="en-US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Callout 20"/>
          <p:cNvSpPr/>
          <p:nvPr/>
        </p:nvSpPr>
        <p:spPr>
          <a:xfrm>
            <a:off x="3962400" y="381000"/>
            <a:ext cx="2852392" cy="914400"/>
          </a:xfrm>
          <a:prstGeom prst="cloudCallout">
            <a:avLst>
              <a:gd name="adj1" fmla="val -22423"/>
              <a:gd name="adj2" fmla="val 103048"/>
            </a:avLst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28792" y="457200"/>
            <a:ext cx="2286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5972" y="0"/>
            <a:ext cx="3078055" cy="23016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387475" y="2355850"/>
            <a:ext cx="4479925" cy="615950"/>
            <a:chOff x="244655" y="2360763"/>
            <a:chExt cx="4479745" cy="615656"/>
          </a:xfrm>
        </p:grpSpPr>
        <p:sp>
          <p:nvSpPr>
            <p:cNvPr id="24" name="Rectangle 23"/>
            <p:cNvSpPr/>
            <p:nvPr/>
          </p:nvSpPr>
          <p:spPr>
            <a:xfrm>
              <a:off x="888891" y="2362200"/>
              <a:ext cx="3835509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ইনপুট ডিভাইস কাকে বলে? </a:t>
              </a:r>
            </a:p>
          </p:txBody>
        </p:sp>
        <p:pic>
          <p:nvPicPr>
            <p:cNvPr id="30" name="Picture 29" descr="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655" y="2360763"/>
              <a:ext cx="820755" cy="61565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1" name="Rectangle 30"/>
          <p:cNvSpPr/>
          <p:nvPr/>
        </p:nvSpPr>
        <p:spPr>
          <a:xfrm>
            <a:off x="1219200" y="3200400"/>
            <a:ext cx="619753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◊সেন্ট্রাল প্রসেসিং ইউনিটের কয়টি অংশ।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938213" y="3810000"/>
            <a:ext cx="5310187" cy="1293813"/>
            <a:chOff x="609600" y="3810000"/>
            <a:chExt cx="5310329" cy="1293812"/>
          </a:xfrm>
        </p:grpSpPr>
        <p:sp>
          <p:nvSpPr>
            <p:cNvPr id="28" name="Rectangle 27"/>
            <p:cNvSpPr/>
            <p:nvPr/>
          </p:nvSpPr>
          <p:spPr>
            <a:xfrm>
              <a:off x="2819400" y="4114800"/>
              <a:ext cx="31005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চিত্রের যন্ত্রটির নাম কি?</a:t>
              </a:r>
            </a:p>
          </p:txBody>
        </p:sp>
        <p:pic>
          <p:nvPicPr>
            <p:cNvPr id="17448" name="Picture 7" descr="43"/>
            <p:cNvPicPr>
              <a:picLocks noChangeAspect="1" noChangeArrowheads="1"/>
            </p:cNvPicPr>
            <p:nvPr/>
          </p:nvPicPr>
          <p:blipFill>
            <a:blip r:embed="rId4">
              <a:lum bright="-32000" contrast="56000"/>
            </a:blip>
            <a:srcRect/>
            <a:stretch>
              <a:fillRect/>
            </a:stretch>
          </p:blipFill>
          <p:spPr bwMode="auto">
            <a:xfrm>
              <a:off x="609600" y="3810000"/>
              <a:ext cx="2057400" cy="1293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219200" y="5029200"/>
            <a:ext cx="5562600" cy="993775"/>
            <a:chOff x="1219200" y="5029200"/>
            <a:chExt cx="5562600" cy="993913"/>
          </a:xfrm>
        </p:grpSpPr>
        <p:sp>
          <p:nvSpPr>
            <p:cNvPr id="33" name="Rectangle 32"/>
            <p:cNvSpPr/>
            <p:nvPr/>
          </p:nvSpPr>
          <p:spPr>
            <a:xfrm>
              <a:off x="2895600" y="5181600"/>
              <a:ext cx="38862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লাইট পেন কি ধরনের যন্ত্র?</a:t>
              </a:r>
            </a:p>
          </p:txBody>
        </p:sp>
        <p:pic>
          <p:nvPicPr>
            <p:cNvPr id="17446" name="Picture 11" descr="400px-TurboComputerLightP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9200" y="5029200"/>
              <a:ext cx="1524000" cy="99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Rounded Rectangle 28">
            <a:hlinkClick r:id="rId6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>
            <a:hlinkClick r:id="rId7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>
            <a:hlinkClick r:id="rId8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8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>
            <a:hlinkClick r:id="rId9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>
            <a:hlinkClick r:id="rId10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>
            <a:hlinkClick r:id="rId11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>
            <a:hlinkClick r:id="rId12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ounded Rectangle 55">
            <a:hlinkClick r:id="rId13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Action Button: Home 57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Action Button: End 58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Action Button: Forward or Next 59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Action Button: Back or Previous 60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ounded Rectangle 61">
            <a:hlinkClick r:id="rId14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ounded Rectangle 62">
            <a:hlinkClick r:id="rId15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>
            <a:hlinkClick r:id="rId16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>
            <a:hlinkClick r:id="rId17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44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3429000" y="6324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3E0965C-7623-451E-B98D-B3F899FB7E30}" type="datetime1">
              <a:rPr lang="en-US" sz="3200" b="1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7/3/2013</a:t>
            </a:fld>
            <a:endParaRPr lang="en-US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28255" y="53746"/>
            <a:ext cx="3490906" cy="2857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146210" y="1737372"/>
            <a:ext cx="185499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28600" y="3096100"/>
            <a:ext cx="7277100" cy="1822131"/>
          </a:xfrm>
          <a:prstGeom prst="horizontalScroll">
            <a:avLst/>
          </a:prstGeom>
          <a:noFill/>
          <a:ln w="38100" cmpd="sng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 বিভিন্ন যন্ত্রাংশের পারস্পরিক সম্পর্ক ব্যাখ্যা কর।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3" name="Rounded Rectangle 32">
            <a:hlinkClick r:id="rId3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>
            <a:hlinkClick r:id="rId4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>
            <a:hlinkClick r:id="rId5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5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>
            <a:hlinkClick r:id="rId6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>
            <a:hlinkClick r:id="rId8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9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>
            <a:hlinkClick r:id="rId10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Action Button: Home 41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Action Button: End 42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Action Button: Forward or Next 43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Action Button: Back or Previous 44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ounded Rectangle 45">
            <a:hlinkClick r:id="rId11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12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>
            <a:hlinkClick r:id="rId13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>
            <a:hlinkClick r:id="rId14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62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3429000" y="6324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FB9F3E9-8932-4692-BF3B-E3EFE9BB0280}" type="datetime1">
              <a:rPr lang="en-US" sz="3200" b="1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7/3/2013</a:t>
            </a:fld>
            <a:endParaRPr lang="en-US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088" y="581025"/>
            <a:ext cx="5116512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2807731"/>
            <a:ext cx="7239000" cy="1002269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rte" pitchFamily="66" charset="0"/>
              </a:rPr>
              <a:t>THANKS  TO   YOU   ALL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>
            <a:hlinkClick r:id="rId4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>
            <a:hlinkClick r:id="rId5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>
            <a:hlinkClick r:id="rId6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>
            <a:hlinkClick r:id="rId8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9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Action Button: Home 40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Action Button: End 41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Action Button: Back or Previous 43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ounded Rectangle 44">
            <a:hlinkClick r:id="rId10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>
            <a:hlinkClick r:id="rId11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12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>
            <a:hlinkClick r:id="rId13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>
            <a:hlinkClick r:id="rId14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14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352800" y="5472500"/>
            <a:ext cx="2286000" cy="1385500"/>
            <a:chOff x="3810000" y="5472500"/>
            <a:chExt cx="2286000" cy="13855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4343401" y="5472500"/>
              <a:ext cx="990600" cy="10257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3810000" y="6519446"/>
              <a:ext cx="2286000" cy="338554"/>
            </a:xfrm>
            <a:prstGeom prst="rect">
              <a:avLst/>
            </a:prstGeom>
            <a:noFill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1600" b="1" cap="all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মো:- রাশেদ রায়হান </a:t>
              </a:r>
              <a:r>
                <a:rPr lang="bn-BD" sz="1600" b="1" cap="all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(লিটন)</a:t>
              </a:r>
              <a:endParaRPr lang="bn-BD" sz="1600" b="1" cap="all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676400" y="4485382"/>
            <a:ext cx="4876800" cy="1077218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দুর্গাপুর মাধ্যমিক বিদ্যালয়</a:t>
            </a:r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কুমারখালী,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কুষ্টিয়া।</a:t>
            </a:r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5525869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E-mail:  rashedraihan1978@gmail.com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Mobile: 01942778660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0800" y="228600"/>
            <a:ext cx="301236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3875782"/>
            <a:ext cx="4876800" cy="707886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মো:- রাশেদ রায়হান (লিটন)</a:t>
            </a:r>
          </a:p>
        </p:txBody>
      </p:sp>
      <p:sp>
        <p:nvSpPr>
          <p:cNvPr id="21" name="Rounded Rectangle 20">
            <a:hlinkClick r:id="rId2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4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>
            <a:hlinkClick r:id="rId5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>
            <a:hlinkClick r:id="rId6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>
            <a:hlinkClick r:id="rId7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>
            <a:hlinkClick r:id="rId8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>
            <a:hlinkClick r:id="rId9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Action Button: Home 33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Action Button: End 34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Action Button: Back or Previous 36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ounded Rectangle 37">
            <a:hlinkClick r:id="rId10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11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>
            <a:hlinkClick r:id="rId12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>
            <a:hlinkClick r:id="rId13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52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3429000" y="6324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098A990A-5D99-4CE2-8C85-DB0EE9ABA5B1}" type="datetime1">
              <a:rPr lang="en-US" sz="3200" b="1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7/3/2013</a:t>
            </a:fld>
            <a:endParaRPr lang="en-US" sz="3200" b="1" smtClean="0">
              <a:solidFill>
                <a:schemeClr val="tx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96395" y="914400"/>
            <a:ext cx="2966205" cy="3071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6753712" cy="3886200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-304800" y="2286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u="sng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চিত্রটি দেখে কি </a:t>
            </a:r>
            <a:r>
              <a:rPr lang="bn-BD" sz="4000" b="1" u="sng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লক্ষ্য করতে পারলে </a:t>
            </a:r>
          </a:p>
          <a:p>
            <a:pPr algn="ctr"/>
            <a:r>
              <a:rPr lang="bn-BD" sz="4000" b="1" u="sng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চিন্তা </a:t>
            </a:r>
            <a:r>
              <a:rPr lang="bn-BD" sz="4000" b="1" u="sng" dirty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করে </a:t>
            </a:r>
            <a:r>
              <a:rPr lang="bn-BD" sz="4000" b="1" u="sng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বল?</a:t>
            </a:r>
            <a:r>
              <a:rPr lang="bn-BD" sz="4000" b="1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endParaRPr lang="en-US" sz="4000" b="1" u="sng" dirty="0">
              <a:ln/>
              <a:solidFill>
                <a:srgbClr val="FF0000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2176" y="5943600"/>
            <a:ext cx="4645824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সংগঠন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5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>
            <a:hlinkClick r:id="rId9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rId10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Action Button: End 14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1143000" y="6184323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152400" y="6172200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ounded Rectangle 17">
            <a:hlinkClick r:id="rId11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>
            <a:hlinkClick r:id="rId12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>
            <a:hlinkClick r:id="rId13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>
            <a:hlinkClick r:id="rId14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ystem un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02671"/>
            <a:ext cx="5745194" cy="393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08013" y="454361"/>
            <a:ext cx="641072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3200400"/>
            <a:ext cx="5157181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Rounded Rectangle 18">
            <a:hlinkClick r:id="rId3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>
            <a:hlinkClick r:id="rId5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5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>
            <a:hlinkClick r:id="rId6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>
            <a:hlinkClick r:id="rId8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9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>
            <a:hlinkClick r:id="rId10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Action Button: Home 41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Action Button: End 42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Action Button: Forward or Next 43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Action Button: Back or Previous 44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ounded Rectangle 45">
            <a:hlinkClick r:id="rId11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12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>
            <a:hlinkClick r:id="rId13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>
            <a:hlinkClick r:id="rId14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74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3429000" y="6324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CD4F5E7-C43C-433A-A173-59FBD2D4439D}" type="datetime1">
              <a:rPr lang="en-US" sz="3200" b="1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7/3/2013</a:t>
            </a:fld>
            <a:endParaRPr lang="en-US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" y="533400"/>
            <a:ext cx="7939659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72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2560638"/>
            <a:ext cx="6553200" cy="646112"/>
            <a:chOff x="422564" y="2552698"/>
            <a:chExt cx="6300365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919405" y="2552698"/>
              <a:ext cx="5803524" cy="6463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bn-BD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 সংগঠন  কী বলতে পারবে।</a:t>
              </a:r>
            </a:p>
          </p:txBody>
        </p:sp>
        <p:sp>
          <p:nvSpPr>
            <p:cNvPr id="21" name="Quad Arrow 20"/>
            <p:cNvSpPr/>
            <p:nvPr/>
          </p:nvSpPr>
          <p:spPr>
            <a:xfrm>
              <a:off x="422564" y="2595575"/>
              <a:ext cx="615080" cy="533581"/>
            </a:xfrm>
            <a:prstGeom prst="quad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52400" y="3475038"/>
            <a:ext cx="7727950" cy="554037"/>
            <a:chOff x="228600" y="3352800"/>
            <a:chExt cx="7728420" cy="553998"/>
          </a:xfrm>
        </p:grpSpPr>
        <p:sp>
          <p:nvSpPr>
            <p:cNvPr id="23" name="Rectangle 22"/>
            <p:cNvSpPr/>
            <p:nvPr/>
          </p:nvSpPr>
          <p:spPr>
            <a:xfrm>
              <a:off x="826542" y="3352800"/>
              <a:ext cx="7130478" cy="5539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 সংগঠনের বিভিন্ন অংশ সম্পর্কে বলতে পারবে।</a:t>
              </a:r>
            </a:p>
          </p:txBody>
        </p:sp>
        <p:sp>
          <p:nvSpPr>
            <p:cNvPr id="24" name="Quad Arrow 23"/>
            <p:cNvSpPr/>
            <p:nvPr/>
          </p:nvSpPr>
          <p:spPr>
            <a:xfrm>
              <a:off x="228600" y="3352800"/>
              <a:ext cx="614400" cy="533362"/>
            </a:xfrm>
            <a:prstGeom prst="quad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85800" y="4313238"/>
            <a:ext cx="6780213" cy="563562"/>
            <a:chOff x="685800" y="4262615"/>
            <a:chExt cx="6779781" cy="563255"/>
          </a:xfrm>
        </p:grpSpPr>
        <p:sp>
          <p:nvSpPr>
            <p:cNvPr id="26" name="Rectangle 25"/>
            <p:cNvSpPr/>
            <p:nvPr/>
          </p:nvSpPr>
          <p:spPr>
            <a:xfrm>
              <a:off x="1186297" y="4262615"/>
              <a:ext cx="6279284" cy="5539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ইনপুট ও আউটপুট ডিভাইস সম্পর্কে বলতে পারবে।</a:t>
              </a:r>
            </a:p>
          </p:txBody>
        </p:sp>
        <p:sp>
          <p:nvSpPr>
            <p:cNvPr id="27" name="Quad Arrow 26"/>
            <p:cNvSpPr/>
            <p:nvPr/>
          </p:nvSpPr>
          <p:spPr>
            <a:xfrm>
              <a:off x="685800" y="4292761"/>
              <a:ext cx="614324" cy="533109"/>
            </a:xfrm>
            <a:prstGeom prst="quad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8" name="Rounded Rectangle 27">
            <a:hlinkClick r:id="rId2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>
            <a:hlinkClick r:id="rId3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>
            <a:hlinkClick r:id="rId4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4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>
            <a:hlinkClick r:id="rId5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>
            <a:hlinkClick r:id="rId6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>
            <a:hlinkClick r:id="rId7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8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>
            <a:hlinkClick r:id="rId9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Action Button: Home 49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Action Button: End 50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Action Button: Forward or Next 51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Action Button: Back or Previous 52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ounded Rectangle 53">
            <a:hlinkClick r:id="rId10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>
            <a:hlinkClick r:id="rId11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ounded Rectangle 55">
            <a:hlinkClick r:id="rId12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le 56">
            <a:hlinkClick r:id="rId13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99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3429000" y="6324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B43B7BA-0870-49F2-85D4-B7190B134C3D}" type="datetime1">
              <a:rPr lang="en-US" sz="3200" b="1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7/3/2013</a:t>
            </a:fld>
            <a:endParaRPr lang="en-US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52233"/>
            <a:ext cx="8001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কম্পিউটারের প্রয়োজনীয় যন্ত্রাংশগুলোকে যথাযথ অবস্থানে স্থাপন ও যন্ত্রাংশগুলোর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মধ্যে পারস্পরিক সংযোগ স্থাপনকেই কম্পিউটার সংগঠন বলা হয়।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60198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সংগঠন কি?</a:t>
            </a:r>
            <a:endParaRPr lang="en-US" sz="5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Action Button: End 14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>
            <a:hlinkClick r:id="rId11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>
            <a:hlinkClick r:id="rId12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21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3429000" y="6324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B5E2A08-71A3-4A47-B224-6EEBC9AC2E44}" type="datetime1">
              <a:rPr lang="en-US" sz="3200" b="1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7/3/2013</a:t>
            </a:fld>
            <a:endParaRPr lang="en-US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2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1779588"/>
            <a:ext cx="5189538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১/ ইনপুট</a:t>
            </a:r>
            <a:r>
              <a:rPr lang="en-US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(Input)</a:t>
            </a:r>
            <a:r>
              <a:rPr lang="bn-BD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860800"/>
            <a:ext cx="6529388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৩/ আউটপুট</a:t>
            </a:r>
            <a:r>
              <a:rPr lang="en-US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(Output)</a:t>
            </a:r>
            <a:r>
              <a:rPr lang="bn-BD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947988"/>
            <a:ext cx="7524750" cy="862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২/ সেন্টাল প্রসেসিং ইউনিট </a:t>
            </a:r>
            <a:r>
              <a:rPr lang="en-US" sz="5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(CPU)</a:t>
            </a:r>
            <a:r>
              <a:rPr lang="bn-BD" sz="5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000" dirty="0">
              <a:latin typeface="+mn-lt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200" y="76200"/>
            <a:ext cx="7391401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সংগঠনের প্রধানত </a:t>
            </a:r>
            <a:endParaRPr lang="en-US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 অংশ</a:t>
            </a:r>
            <a:endParaRPr lang="en-US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1703388"/>
            <a:ext cx="1371600" cy="101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যথা-</a:t>
            </a:r>
            <a:endParaRPr lang="en-US" sz="6000" u="sng" dirty="0">
              <a:latin typeface="+mn-lt"/>
              <a:cs typeface="+mn-cs"/>
            </a:endParaRP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4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>
            <a:hlinkClick r:id="rId5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>
            <a:hlinkClick r:id="rId6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>
            <a:hlinkClick r:id="rId7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>
            <a:hlinkClick r:id="rId8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>
            <a:hlinkClick r:id="rId9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Action Button: End 21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ounded Rectangle 24">
            <a:hlinkClick r:id="rId10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>
            <a:hlinkClick r:id="rId11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>
            <a:hlinkClick r:id="rId12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>
            <a:hlinkClick r:id="rId13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48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3429000" y="6324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B486880-7641-45B6-A580-131E9FADF4D9}" type="datetime1">
              <a:rPr lang="en-US" sz="3200" b="1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7/3/2013</a:t>
            </a:fld>
            <a:endParaRPr lang="en-US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249" y="3505200"/>
            <a:ext cx="1287532" cy="5847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Input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725649" y="2861608"/>
            <a:ext cx="1981200" cy="193899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4000" b="1" dirty="0"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CPU</a:t>
            </a:r>
            <a:endParaRPr lang="bn-BD" sz="4000" b="1" dirty="0"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773649" y="3538478"/>
            <a:ext cx="1617751" cy="5847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Output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1735049" y="3657600"/>
            <a:ext cx="914400" cy="3810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859249" y="3657600"/>
            <a:ext cx="838200" cy="3810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624840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সংগঠনের প্রধানত তিনটি অংশ</a:t>
            </a:r>
            <a:endParaRPr lang="en-US" sz="4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2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4" action="ppaction://hlinksldjump"/>
              </a:rPr>
              <a:t>শিখনফল</a:t>
            </a:r>
            <a:endParaRPr lang="en-US" sz="1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>
            <a:hlinkClick r:id="rId7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>
            <a:hlinkClick r:id="rId8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>
            <a:hlinkClick r:id="rId9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Action Button: End 18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ounded Rectangle 21">
            <a:hlinkClick r:id="rId10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>
            <a:hlinkClick r:id="rId11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>
            <a:hlinkClick r:id="rId12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>
            <a:hlinkClick r:id="rId13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83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3429000" y="6324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AE106CB-7893-4D7D-BF25-2DD1DA1A8493}" type="datetime1">
              <a:rPr lang="en-US" sz="3200" b="1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7/3/2013</a:t>
            </a:fld>
            <a:endParaRPr lang="en-US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0866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 কি?</a:t>
            </a:r>
            <a:endParaRPr lang="en-US" sz="5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81000" y="1917680"/>
            <a:ext cx="7086601" cy="34163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সকল যন্ত্রপাতি কম্পিউটারের তথ্য বা ডেটা ইনপুট দেয়ার কাজে ব্যবহার করা হয় তাকে ইনপুট ডিভাইস বলে।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7759689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>
            <a:hlinkClick r:id="rId3" action="ppaction://hlinksldjump"/>
          </p:cNvPr>
          <p:cNvSpPr/>
          <p:nvPr/>
        </p:nvSpPr>
        <p:spPr>
          <a:xfrm>
            <a:off x="7739316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>
            <a:hlinkClick r:id="rId4" action="ppaction://hlinksldjump"/>
          </p:cNvPr>
          <p:cNvSpPr/>
          <p:nvPr/>
        </p:nvSpPr>
        <p:spPr>
          <a:xfrm>
            <a:off x="7709866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4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>
            <a:hlinkClick r:id="rId5" action="ppaction://hlinksldjump"/>
          </p:cNvPr>
          <p:cNvSpPr/>
          <p:nvPr/>
        </p:nvSpPr>
        <p:spPr>
          <a:xfrm>
            <a:off x="7704236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>
            <a:hlinkClick r:id="rId6" action="ppaction://hlinksldjump"/>
          </p:cNvPr>
          <p:cNvSpPr/>
          <p:nvPr/>
        </p:nvSpPr>
        <p:spPr>
          <a:xfrm>
            <a:off x="7696201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7712066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>
            <a:hlinkClick r:id="rId8" action="ppaction://hlinksldjump"/>
          </p:cNvPr>
          <p:cNvSpPr/>
          <p:nvPr/>
        </p:nvSpPr>
        <p:spPr>
          <a:xfrm>
            <a:off x="7709118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9" action="ppaction://hlinksldjump"/>
          </p:cNvPr>
          <p:cNvSpPr/>
          <p:nvPr/>
        </p:nvSpPr>
        <p:spPr>
          <a:xfrm>
            <a:off x="7696200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43800" y="229074"/>
            <a:ext cx="152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Action Button: Home 40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Action Button: End 41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Action Button: Back or Previous 43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ounded Rectangle 44">
            <a:hlinkClick r:id="rId10" action="ppaction://hlinksldjump"/>
          </p:cNvPr>
          <p:cNvSpPr/>
          <p:nvPr/>
        </p:nvSpPr>
        <p:spPr>
          <a:xfrm>
            <a:off x="7725741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 কি?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>
            <a:hlinkClick r:id="rId11" action="ppaction://hlinksldjump"/>
          </p:cNvPr>
          <p:cNvSpPr/>
          <p:nvPr/>
        </p:nvSpPr>
        <p:spPr>
          <a:xfrm>
            <a:off x="7709866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12" action="ppaction://hlinksldjump"/>
          </p:cNvPr>
          <p:cNvSpPr/>
          <p:nvPr/>
        </p:nvSpPr>
        <p:spPr>
          <a:xfrm>
            <a:off x="7712066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>
            <a:hlinkClick r:id="rId13" action="ppaction://hlinksldjump"/>
          </p:cNvPr>
          <p:cNvSpPr/>
          <p:nvPr/>
        </p:nvSpPr>
        <p:spPr>
          <a:xfrm>
            <a:off x="7709866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চিত্র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93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3429000" y="63246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420B0C1-DE36-4D3E-AD88-5567F4049A41}" type="datetime1">
              <a:rPr lang="en-US" sz="3200" b="1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7/3/2013</a:t>
            </a:fld>
            <a:endParaRPr lang="en-US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4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659</Words>
  <Application>Microsoft Office PowerPoint</Application>
  <PresentationFormat>On-screen Show (4:3)</PresentationFormat>
  <Paragraphs>310</Paragraphs>
  <Slides>18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bariski.bhanu@yahoo.com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WonderBoy</dc:creator>
  <cp:lastModifiedBy>WonderBoy</cp:lastModifiedBy>
  <cp:revision>75</cp:revision>
  <dcterms:created xsi:type="dcterms:W3CDTF">2013-05-04T04:21:20Z</dcterms:created>
  <dcterms:modified xsi:type="dcterms:W3CDTF">2013-07-03T06:25:05Z</dcterms:modified>
</cp:coreProperties>
</file>