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3" r:id="rId2"/>
    <p:sldId id="256" r:id="rId3"/>
    <p:sldId id="257" r:id="rId4"/>
    <p:sldId id="258" r:id="rId5"/>
    <p:sldId id="261" r:id="rId6"/>
    <p:sldId id="268" r:id="rId7"/>
    <p:sldId id="270" r:id="rId8"/>
    <p:sldId id="269" r:id="rId9"/>
    <p:sldId id="266" r:id="rId10"/>
    <p:sldId id="265" r:id="rId11"/>
    <p:sldId id="264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67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50035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34930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128826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76990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332459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301759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62007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97292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671581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759925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6536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78835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slide" Target="slide5.xml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Relationship Id="rId5" Type="http://schemas.openxmlformats.org/officeDocument/2006/relationships/slide" Target="slide5.xml"/><Relationship Id="rId4" Type="http://schemas.openxmlformats.org/officeDocument/2006/relationships/image" Target="../media/image14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Picture\R0W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0"/>
            <a:ext cx="5715000" cy="483576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ounded Rectangle 3"/>
          <p:cNvSpPr/>
          <p:nvPr/>
        </p:nvSpPr>
        <p:spPr>
          <a:xfrm>
            <a:off x="3358115" y="4953000"/>
            <a:ext cx="2133600" cy="9906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CA" sz="6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33400" y="3429000"/>
            <a:ext cx="8077200" cy="26289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মোঃ </a:t>
            </a:r>
            <a:r>
              <a:rPr lang="bn-BD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রাজ্জাক </a:t>
            </a:r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আহমদ</a:t>
            </a:r>
            <a:endParaRPr lang="en-US" sz="36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সহকারী </a:t>
            </a:r>
            <a:r>
              <a:rPr lang="bn-BD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শিক্ষক (কম্পিউটার)</a:t>
            </a:r>
          </a:p>
          <a:p>
            <a:pPr algn="ctr"/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দুর্গাপুর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উচ্চ বিদ্যালয় ও</a:t>
            </a:r>
            <a:r>
              <a:rPr lang="en-US" sz="360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কলেজ, কানাইঘাট, সিলেট</a:t>
            </a:r>
            <a:endParaRPr lang="bn-BD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2438401" y="609600"/>
            <a:ext cx="3581400" cy="1752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5400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7500" y="533400"/>
            <a:ext cx="1943100" cy="2209800"/>
          </a:xfrm>
          <a:prstGeom prst="rect">
            <a:avLst/>
          </a:prstGeom>
        </p:spPr>
      </p:pic>
      <p:sp>
        <p:nvSpPr>
          <p:cNvPr id="5" name="Action Button: Home 4">
            <a:hlinkClick r:id="rId3" action="ppaction://hlinksldjump" highlightClick="1"/>
          </p:cNvPr>
          <p:cNvSpPr/>
          <p:nvPr/>
        </p:nvSpPr>
        <p:spPr>
          <a:xfrm>
            <a:off x="8686800" y="6477000"/>
            <a:ext cx="457200" cy="3810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96541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6" grpId="0" animBg="1"/>
      <p:bldP spid="6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219200" y="2819400"/>
            <a:ext cx="6934200" cy="29718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বিষয়ঃ কম্পিউটার</a:t>
            </a:r>
          </a:p>
          <a:p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শ্রেণীঃ ষষ্ঠ</a:t>
            </a:r>
            <a:endParaRPr lang="bn-BD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সময়ঃ </a:t>
            </a:r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৫০ </a:t>
            </a:r>
            <a:r>
              <a:rPr lang="bn-BD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মিনিট</a:t>
            </a:r>
          </a:p>
          <a:p>
            <a:r>
              <a:rPr lang="bn-BD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অধ্যায়ঃ প্রথম</a:t>
            </a:r>
          </a:p>
          <a:p>
            <a:r>
              <a:rPr lang="bn-BD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বিশেষ পাঠঃ তথ্য ও যোগাযোগ </a:t>
            </a:r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প্রযুক্তি</a:t>
            </a:r>
            <a:endParaRPr lang="bn-BD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2095500" y="20782"/>
            <a:ext cx="5067300" cy="226521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পাঠ পরিচিতি</a:t>
            </a:r>
            <a:endParaRPr lang="en-US" sz="5400" dirty="0">
              <a:solidFill>
                <a:schemeClr val="tx1"/>
              </a:solidFill>
            </a:endParaRPr>
          </a:p>
        </p:txBody>
      </p:sp>
      <p:sp>
        <p:nvSpPr>
          <p:cNvPr id="6" name="Action Button: Home 5">
            <a:hlinkClick r:id="rId2" action="ppaction://hlinksldjump" highlightClick="1"/>
          </p:cNvPr>
          <p:cNvSpPr/>
          <p:nvPr/>
        </p:nvSpPr>
        <p:spPr>
          <a:xfrm>
            <a:off x="8686800" y="6477000"/>
            <a:ext cx="457200" cy="3810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45982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762000" y="2590800"/>
            <a:ext cx="7162800" cy="25146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এই পাঠ পড়া শেষ করলে তোমারাঃ </a:t>
            </a:r>
          </a:p>
          <a:p>
            <a:pPr>
              <a:lnSpc>
                <a:spcPct val="150000"/>
              </a:lnSpc>
            </a:pPr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* তথ্য </a:t>
            </a:r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ও যোগাযোগ প্রযুক্তি কী </a:t>
            </a:r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তা </a:t>
            </a:r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বর্ণনা করতে পারবে ।</a:t>
            </a:r>
          </a:p>
          <a:p>
            <a:pPr>
              <a:lnSpc>
                <a:spcPct val="150000"/>
              </a:lnSpc>
            </a:pPr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* কোথায় কোথায় তথ্য প্রযুক্তি ব্যবহার করা হয় </a:t>
            </a:r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বলতে পারবে</a:t>
            </a:r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>
              <a:lnSpc>
                <a:spcPct val="150000"/>
              </a:lnSpc>
            </a:pPr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* তথ্য ও যোগাযোগ প্রযুক্তির গুরুত্ব ব্যাখ্যা করতে পারবে।</a:t>
            </a:r>
          </a:p>
          <a:p>
            <a:pPr algn="ctr"/>
            <a:endParaRPr lang="en-US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077191" y="644236"/>
            <a:ext cx="6477000" cy="118456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6000" dirty="0">
              <a:solidFill>
                <a:schemeClr val="tx1"/>
              </a:solidFill>
            </a:endParaRPr>
          </a:p>
        </p:txBody>
      </p:sp>
      <p:sp>
        <p:nvSpPr>
          <p:cNvPr id="2" name="Action Button: Home 1">
            <a:hlinkClick r:id="rId2" action="ppaction://hlinksldjump" highlightClick="1"/>
          </p:cNvPr>
          <p:cNvSpPr/>
          <p:nvPr/>
        </p:nvSpPr>
        <p:spPr>
          <a:xfrm>
            <a:off x="8686800" y="6477000"/>
            <a:ext cx="457200" cy="3810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34747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8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/>
          <p:cNvSpPr/>
          <p:nvPr/>
        </p:nvSpPr>
        <p:spPr>
          <a:xfrm>
            <a:off x="1143000" y="4876800"/>
            <a:ext cx="7010400" cy="1295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ও যোগাযোগ প্রযুক্তি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3" name="Oval Callout 2"/>
          <p:cNvSpPr/>
          <p:nvPr/>
        </p:nvSpPr>
        <p:spPr>
          <a:xfrm>
            <a:off x="3810000" y="637309"/>
            <a:ext cx="1828800" cy="1572491"/>
          </a:xfrm>
          <a:prstGeom prst="wedgeEllipseCallou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800" dirty="0">
              <a:solidFill>
                <a:schemeClr val="tx1"/>
              </a:solidFill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80995" y="486985"/>
            <a:ext cx="2133603" cy="42292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486985"/>
            <a:ext cx="2057400" cy="40088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Action Button: Home 6">
            <a:hlinkClick r:id="rId3" action="ppaction://hlinksldjump" highlightClick="1"/>
          </p:cNvPr>
          <p:cNvSpPr/>
          <p:nvPr/>
        </p:nvSpPr>
        <p:spPr>
          <a:xfrm>
            <a:off x="8686800" y="6477000"/>
            <a:ext cx="457200" cy="3810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14672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898" y="302345"/>
            <a:ext cx="1071902" cy="17074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304800"/>
            <a:ext cx="958736" cy="1551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533400"/>
            <a:ext cx="1447800" cy="1234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3163185"/>
            <a:ext cx="1267692" cy="17270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390" y="3200400"/>
            <a:ext cx="1592959" cy="15887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1" y="304800"/>
            <a:ext cx="1066800" cy="1595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125" y="3092300"/>
            <a:ext cx="1423989" cy="1727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0545" y="2895600"/>
            <a:ext cx="1466178" cy="190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7315200" y="4953000"/>
            <a:ext cx="1468582" cy="458464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এটি এম বুথ থেকে টাকা তুলছে</a:t>
            </a:r>
            <a:endParaRPr lang="en-US" sz="1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654595" y="4919330"/>
            <a:ext cx="1468582" cy="497128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কম্পিউটারে কাজ করছে</a:t>
            </a:r>
            <a:endParaRPr lang="en-US" sz="1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800600" y="2011325"/>
            <a:ext cx="1325042" cy="384545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টিভিতে ছবি দেখছে</a:t>
            </a:r>
            <a:endParaRPr lang="en-US" sz="1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7285075" y="1984745"/>
            <a:ext cx="1468582" cy="34813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ই-বক পড়ছে</a:t>
            </a:r>
            <a:endParaRPr lang="en-US" sz="1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5050465" y="4919331"/>
            <a:ext cx="1468582" cy="533994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গাড়িতে জিপিএস ব্যবহার করছে</a:t>
            </a:r>
            <a:endParaRPr lang="en-US" sz="1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381000" y="4912240"/>
            <a:ext cx="1468582" cy="49005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মাইক্রোয়ভেনে খাবার গরম করছে</a:t>
            </a:r>
            <a:endParaRPr lang="en-US" sz="1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259548" y="2113757"/>
            <a:ext cx="1468582" cy="27623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মোবাইলে  কথা বলছে</a:t>
            </a:r>
            <a:endParaRPr lang="en-US" sz="1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2514600" y="1905000"/>
            <a:ext cx="1468582" cy="489308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ক্যামেরা দিয়ে ছবি তুলছে</a:t>
            </a:r>
            <a:endParaRPr lang="en-US" sz="1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Action Button: Home 19">
            <a:hlinkClick r:id="rId10" action="ppaction://hlinksldjump" highlightClick="1"/>
          </p:cNvPr>
          <p:cNvSpPr/>
          <p:nvPr/>
        </p:nvSpPr>
        <p:spPr>
          <a:xfrm>
            <a:off x="8686800" y="6477000"/>
            <a:ext cx="457200" cy="3810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Callout 27"/>
          <p:cNvSpPr/>
          <p:nvPr/>
        </p:nvSpPr>
        <p:spPr>
          <a:xfrm>
            <a:off x="1828800" y="304800"/>
            <a:ext cx="304800" cy="304800"/>
          </a:xfrm>
          <a:prstGeom prst="wedgeEllipseCallout">
            <a:avLst>
              <a:gd name="adj1" fmla="val -94089"/>
              <a:gd name="adj2" fmla="val 76454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১</a:t>
            </a:r>
            <a:endParaRPr lang="en-CA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Oval Callout 29"/>
          <p:cNvSpPr/>
          <p:nvPr/>
        </p:nvSpPr>
        <p:spPr>
          <a:xfrm>
            <a:off x="4038600" y="304800"/>
            <a:ext cx="304800" cy="304800"/>
          </a:xfrm>
          <a:prstGeom prst="wedgeEllipseCallout">
            <a:avLst>
              <a:gd name="adj1" fmla="val -94089"/>
              <a:gd name="adj2" fmla="val 76454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২</a:t>
            </a:r>
            <a:endParaRPr lang="en-CA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2" name="Oval Callout 31"/>
          <p:cNvSpPr/>
          <p:nvPr/>
        </p:nvSpPr>
        <p:spPr>
          <a:xfrm>
            <a:off x="4343400" y="2819400"/>
            <a:ext cx="304800" cy="304800"/>
          </a:xfrm>
          <a:prstGeom prst="wedgeEllipseCallout">
            <a:avLst>
              <a:gd name="adj1" fmla="val -94089"/>
              <a:gd name="adj2" fmla="val 76454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৬</a:t>
            </a:r>
            <a:endParaRPr lang="en-CA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3" name="Oval Callout 32"/>
          <p:cNvSpPr/>
          <p:nvPr/>
        </p:nvSpPr>
        <p:spPr>
          <a:xfrm>
            <a:off x="8534400" y="304800"/>
            <a:ext cx="304800" cy="304800"/>
          </a:xfrm>
          <a:prstGeom prst="wedgeEllipseCallout">
            <a:avLst>
              <a:gd name="adj1" fmla="val -94089"/>
              <a:gd name="adj2" fmla="val 76454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৪</a:t>
            </a:r>
            <a:endParaRPr lang="en-CA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4" name="Oval Callout 33"/>
          <p:cNvSpPr/>
          <p:nvPr/>
        </p:nvSpPr>
        <p:spPr>
          <a:xfrm>
            <a:off x="6400800" y="2743200"/>
            <a:ext cx="304800" cy="304800"/>
          </a:xfrm>
          <a:prstGeom prst="wedgeEllipseCallout">
            <a:avLst>
              <a:gd name="adj1" fmla="val -94089"/>
              <a:gd name="adj2" fmla="val 76454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৭</a:t>
            </a:r>
            <a:endParaRPr lang="en-CA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6" name="Oval Callout 35"/>
          <p:cNvSpPr/>
          <p:nvPr/>
        </p:nvSpPr>
        <p:spPr>
          <a:xfrm>
            <a:off x="2057400" y="2895600"/>
            <a:ext cx="304800" cy="304800"/>
          </a:xfrm>
          <a:prstGeom prst="wedgeEllipseCallout">
            <a:avLst>
              <a:gd name="adj1" fmla="val -94089"/>
              <a:gd name="adj2" fmla="val 76454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৫</a:t>
            </a:r>
            <a:endParaRPr lang="en-CA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7" name="Oval Callout 36"/>
          <p:cNvSpPr/>
          <p:nvPr/>
        </p:nvSpPr>
        <p:spPr>
          <a:xfrm>
            <a:off x="8610600" y="2590800"/>
            <a:ext cx="304800" cy="304800"/>
          </a:xfrm>
          <a:prstGeom prst="wedgeEllipseCallout">
            <a:avLst>
              <a:gd name="adj1" fmla="val -94089"/>
              <a:gd name="adj2" fmla="val 76454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৮</a:t>
            </a:r>
            <a:endParaRPr lang="en-CA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8" name="Oval Callout 37"/>
          <p:cNvSpPr/>
          <p:nvPr/>
        </p:nvSpPr>
        <p:spPr>
          <a:xfrm>
            <a:off x="6629400" y="381000"/>
            <a:ext cx="304800" cy="304800"/>
          </a:xfrm>
          <a:prstGeom prst="wedgeEllipseCallout">
            <a:avLst>
              <a:gd name="adj1" fmla="val -94089"/>
              <a:gd name="adj2" fmla="val 76454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৩</a:t>
            </a:r>
            <a:endParaRPr lang="en-CA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1873095" y="6019800"/>
            <a:ext cx="5181600" cy="5334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ছবি গুলো লক্ষ কর তারা কী করছে?</a:t>
            </a:r>
            <a:endParaRPr lang="en-CA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18553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10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9" dur="10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9" dur="10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9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5" dur="500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9" dur="500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3" dur="500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7" dur="500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1" dur="500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5" dur="500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9" dur="500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00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3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1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5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9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3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7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1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5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2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9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3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0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1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4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5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8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9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2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3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6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7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1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4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5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6" grpId="0" animBg="1"/>
      <p:bldP spid="16" grpId="1" animBg="1"/>
      <p:bldP spid="21" grpId="0" animBg="1"/>
      <p:bldP spid="21" grpId="1" animBg="1"/>
      <p:bldP spid="23" grpId="0" animBg="1"/>
      <p:bldP spid="23" grpId="1" animBg="1"/>
      <p:bldP spid="25" grpId="0" animBg="1"/>
      <p:bldP spid="25" grpId="1" animBg="1"/>
      <p:bldP spid="26" grpId="0" animBg="1"/>
      <p:bldP spid="26" grpId="1" animBg="1"/>
      <p:bldP spid="54" grpId="0" animBg="1"/>
      <p:bldP spid="54" grpId="1" animBg="1"/>
      <p:bldP spid="55" grpId="0" animBg="1"/>
      <p:bldP spid="55" grpId="1" animBg="1"/>
      <p:bldP spid="20" grpId="0" animBg="1"/>
      <p:bldP spid="28" grpId="0" animBg="1"/>
      <p:bldP spid="28" grpId="1" animBg="1"/>
      <p:bldP spid="30" grpId="0" animBg="1"/>
      <p:bldP spid="30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40" grpId="0" animBg="1"/>
      <p:bldP spid="40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52400"/>
            <a:ext cx="2971800" cy="2377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3200399"/>
            <a:ext cx="2895600" cy="2074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8890" y="155945"/>
            <a:ext cx="2862110" cy="24692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Action Button: Home 10">
            <a:hlinkClick r:id="rId5" action="ppaction://hlinksldjump" highlightClick="1"/>
          </p:cNvPr>
          <p:cNvSpPr/>
          <p:nvPr/>
        </p:nvSpPr>
        <p:spPr>
          <a:xfrm>
            <a:off x="8686800" y="6477000"/>
            <a:ext cx="457200" cy="3810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843515" y="5943600"/>
            <a:ext cx="6934200" cy="5334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তোরারা কী জান  প্রথমে কক্পিউটারের আকার কী রুপ ছিল?</a:t>
            </a:r>
            <a:endParaRPr lang="en-CA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Oval Callout 12"/>
          <p:cNvSpPr/>
          <p:nvPr/>
        </p:nvSpPr>
        <p:spPr>
          <a:xfrm>
            <a:off x="4191000" y="381000"/>
            <a:ext cx="304800" cy="304800"/>
          </a:xfrm>
          <a:prstGeom prst="wedgeEllipseCallout">
            <a:avLst>
              <a:gd name="adj1" fmla="val -94089"/>
              <a:gd name="adj2" fmla="val 76454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১</a:t>
            </a:r>
            <a:endParaRPr lang="en-CA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Oval Callout 13"/>
          <p:cNvSpPr/>
          <p:nvPr/>
        </p:nvSpPr>
        <p:spPr>
          <a:xfrm>
            <a:off x="8534400" y="304800"/>
            <a:ext cx="304800" cy="304800"/>
          </a:xfrm>
          <a:prstGeom prst="wedgeEllipseCallout">
            <a:avLst>
              <a:gd name="adj1" fmla="val -94089"/>
              <a:gd name="adj2" fmla="val 76454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২</a:t>
            </a:r>
            <a:endParaRPr lang="en-CA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Oval Callout 16"/>
          <p:cNvSpPr/>
          <p:nvPr/>
        </p:nvSpPr>
        <p:spPr>
          <a:xfrm>
            <a:off x="6858000" y="3505200"/>
            <a:ext cx="304800" cy="304800"/>
          </a:xfrm>
          <a:prstGeom prst="wedgeEllipseCallout">
            <a:avLst>
              <a:gd name="adj1" fmla="val -94089"/>
              <a:gd name="adj2" fmla="val 76454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৩</a:t>
            </a:r>
            <a:endParaRPr lang="en-CA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1066800" y="2667000"/>
            <a:ext cx="1828800" cy="3048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১ম কম্পিউটার</a:t>
            </a:r>
            <a:endParaRPr lang="en-CA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5943600" y="2667000"/>
            <a:ext cx="1828800" cy="3048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ইলেকট্রিনিক সার্কিট</a:t>
            </a:r>
            <a:endParaRPr lang="en-CA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3505200" y="5410200"/>
            <a:ext cx="1828800" cy="3048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ডিজিটাল কম্পিউটার</a:t>
            </a:r>
            <a:endParaRPr lang="en-CA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84906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4" dur="500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2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0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4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8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2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04800" y="533400"/>
            <a:ext cx="8534400" cy="9906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2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জোড়ায় কাজঃ- </a:t>
            </a:r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ভিডিও ক্লিপ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দুটি পর্যবেক্ষণ করে শিক্ষায় তথ্য </a:t>
            </a:r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ও যোগাযোগ বাস্তবায়ন করার জন্য কি কি প্রযুক্তি বা যন্ত্রপাতি ব্যবহার করা হয় তার একটি তালিকা তৈরি </a:t>
            </a:r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কর।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।</a:t>
            </a:r>
            <a:endParaRPr lang="en-US" sz="2400" dirty="0"/>
          </a:p>
        </p:txBody>
      </p:sp>
      <p:sp>
        <p:nvSpPr>
          <p:cNvPr id="5" name="Action Button: Home 4">
            <a:hlinkClick r:id="rId3" action="ppaction://hlinksldjump" highlightClick="1"/>
          </p:cNvPr>
          <p:cNvSpPr/>
          <p:nvPr/>
        </p:nvSpPr>
        <p:spPr>
          <a:xfrm>
            <a:off x="8686800" y="6477000"/>
            <a:ext cx="457200" cy="3810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Object 2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608468691"/>
              </p:ext>
            </p:extLst>
          </p:nvPr>
        </p:nvGraphicFramePr>
        <p:xfrm>
          <a:off x="4191000" y="2819400"/>
          <a:ext cx="508000" cy="685800"/>
        </p:xfrm>
        <a:graphic>
          <a:graphicData uri="http://schemas.openxmlformats.org/presentationml/2006/ole">
            <p:oleObj spid="_x0000_s1063" name="Packager Shell Object" showAsIcon="1" r:id="rId4" imgW="507960" imgH="685800" progId="Package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971663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304801" y="1752600"/>
            <a:ext cx="8569036" cy="48006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অনুচ্ছেদটি </a:t>
            </a:r>
            <a:r>
              <a:rPr lang="en-US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পড়ে নিচের প্রশ্নগুলোর উত্তর দাওঃ </a:t>
            </a:r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রশিদ সাহেব একজন ব্যবসায়ী। তিনি ব্যবসায়ীক কাজের সুবিধার জন্য মোবাইল ফোন ব্যবহার করেন। তিনি ব্যবসায়ীক কাজের জন্য সার্বক্ষণিক অফিসে থাকতে পারেন না বলে কম্পিউটার ব্যবহার করেন। এটি তথ্য ও যোগাযোগের ক্ষেত্রে তাকে বেশ সহায়তা করে। </a:t>
            </a:r>
          </a:p>
          <a:p>
            <a:endParaRPr lang="bn-BD" sz="24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১। মোবাইল ফোন কাকে বলে?</a:t>
            </a:r>
          </a:p>
          <a:p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২। তথ্য ও যোগাযোগ প্রযুক্তি বলতে কী বুঝ?</a:t>
            </a:r>
          </a:p>
          <a:p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৩। কম্পিউটার ও মোবাইল ফোনের মধ্যে পার্থক্য লিখ।</a:t>
            </a:r>
          </a:p>
          <a:p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৪। কম্পিউটার তথ্য ও যোগাযোগ ক্ষেত্রে কীরূপ ভূমিকা রাখছে বর্ণনা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কর।</a:t>
            </a:r>
            <a:endParaRPr lang="bn-BD" sz="20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endParaRPr lang="bn-BD" sz="3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2680855" y="228600"/>
            <a:ext cx="3200400" cy="1371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 sz="4400" dirty="0" smtClean="0">
              <a:solidFill>
                <a:schemeClr val="tx1"/>
              </a:solidFill>
            </a:endParaRPr>
          </a:p>
          <a:p>
            <a:pPr algn="ctr"/>
            <a:r>
              <a:rPr lang="bn-BD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4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4400" dirty="0"/>
          </a:p>
        </p:txBody>
      </p:sp>
      <p:sp>
        <p:nvSpPr>
          <p:cNvPr id="4" name="Action Button: Home 3">
            <a:hlinkClick r:id="rId2" action="ppaction://hlinksldjump" highlightClick="1"/>
          </p:cNvPr>
          <p:cNvSpPr/>
          <p:nvPr/>
        </p:nvSpPr>
        <p:spPr>
          <a:xfrm>
            <a:off x="8686800" y="6477000"/>
            <a:ext cx="457200" cy="3810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0340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6" grpId="0" animBg="1"/>
      <p:bldP spid="6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2362200" y="609600"/>
            <a:ext cx="4114800" cy="1447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28600" y="2590800"/>
            <a:ext cx="8686800" cy="12192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বাংলাদেশে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আধুনিক শিক্ষাদানে </a:t>
            </a:r>
            <a:r>
              <a:rPr lang="bn-BD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কম্পিউটারের ভূমিকা মূল্যায়ন কর</a:t>
            </a:r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bn-BD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Action Button: Home 3">
            <a:hlinkClick r:id="rId2" action="ppaction://hlinksldjump" highlightClick="1"/>
          </p:cNvPr>
          <p:cNvSpPr/>
          <p:nvPr/>
        </p:nvSpPr>
        <p:spPr>
          <a:xfrm>
            <a:off x="8686800" y="6477000"/>
            <a:ext cx="457200" cy="3810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42962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762000" y="2590800"/>
            <a:ext cx="7391400" cy="1905000"/>
          </a:xfrm>
          <a:prstGeom prst="ellipse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>
                <a:solidFill>
                  <a:srgbClr val="FF0000"/>
                </a:solidFill>
              </a:rPr>
              <a:t>সবাইকে</a:t>
            </a:r>
            <a:r>
              <a:rPr lang="bn-BD" sz="5400" dirty="0">
                <a:solidFill>
                  <a:srgbClr val="FF0000"/>
                </a:solidFill>
              </a:rPr>
              <a:t> ধন্যবাদ</a:t>
            </a:r>
            <a:endParaRPr lang="en-US" sz="5400" dirty="0">
              <a:solidFill>
                <a:srgbClr val="FF0000"/>
              </a:solidFill>
            </a:endParaRPr>
          </a:p>
          <a:p>
            <a:pPr algn="ctr"/>
            <a:endParaRPr lang="en-US" dirty="0"/>
          </a:p>
        </p:txBody>
      </p:sp>
      <p:sp>
        <p:nvSpPr>
          <p:cNvPr id="3" name="Action Button: Home 2">
            <a:hlinkClick r:id="rId2" action="ppaction://hlinksldjump" highlightClick="1"/>
          </p:cNvPr>
          <p:cNvSpPr/>
          <p:nvPr/>
        </p:nvSpPr>
        <p:spPr>
          <a:xfrm>
            <a:off x="8686800" y="6477000"/>
            <a:ext cx="457200" cy="3810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21901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 dirty="0">
            <a:latin typeface="NikoshBAN" pitchFamily="2" charset="0"/>
            <a:cs typeface="NikoshBAN" pitchFamily="2" charset="0"/>
          </a:defRPr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1587</TotalTime>
  <Words>272</Words>
  <Application>Microsoft Office PowerPoint</Application>
  <PresentationFormat>On-screen Show (4:3)</PresentationFormat>
  <Paragraphs>53</Paragraphs>
  <Slides>11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Office Theme</vt:lpstr>
      <vt:lpstr>Packager Shell Object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পরিচিতি</dc:title>
  <dc:creator>Doel-1612i3</dc:creator>
  <cp:lastModifiedBy>DHS &amp; COLLEGE</cp:lastModifiedBy>
  <cp:revision>292</cp:revision>
  <dcterms:created xsi:type="dcterms:W3CDTF">2006-08-16T00:00:00Z</dcterms:created>
  <dcterms:modified xsi:type="dcterms:W3CDTF">2013-07-30T19:43:51Z</dcterms:modified>
</cp:coreProperties>
</file>