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3" r:id="rId9"/>
    <p:sldId id="262" r:id="rId10"/>
    <p:sldId id="264" r:id="rId11"/>
    <p:sldId id="265" r:id="rId12"/>
    <p:sldId id="269" r:id="rId13"/>
    <p:sldId id="266" r:id="rId14"/>
    <p:sldId id="270" r:id="rId15"/>
    <p:sldId id="268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07727-894D-4C63-8C36-6C571C9D9CF7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EA648F1-396F-4A47-A0E7-3AAF3DD954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07727-894D-4C63-8C36-6C571C9D9CF7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48F1-396F-4A47-A0E7-3AAF3DD954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07727-894D-4C63-8C36-6C571C9D9CF7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48F1-396F-4A47-A0E7-3AAF3DD954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07727-894D-4C63-8C36-6C571C9D9CF7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EA648F1-396F-4A47-A0E7-3AAF3DD954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07727-894D-4C63-8C36-6C571C9D9CF7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48F1-396F-4A47-A0E7-3AAF3DD954F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07727-894D-4C63-8C36-6C571C9D9CF7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48F1-396F-4A47-A0E7-3AAF3DD954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07727-894D-4C63-8C36-6C571C9D9CF7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EA648F1-396F-4A47-A0E7-3AAF3DD954F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07727-894D-4C63-8C36-6C571C9D9CF7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48F1-396F-4A47-A0E7-3AAF3DD954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07727-894D-4C63-8C36-6C571C9D9CF7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48F1-396F-4A47-A0E7-3AAF3DD954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07727-894D-4C63-8C36-6C571C9D9CF7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48F1-396F-4A47-A0E7-3AAF3DD954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07727-894D-4C63-8C36-6C571C9D9CF7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48F1-396F-4A47-A0E7-3AAF3DD954F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0407727-894D-4C63-8C36-6C571C9D9CF7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EA648F1-396F-4A47-A0E7-3AAF3DD954F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09800" y="4191000"/>
            <a:ext cx="7315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138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838200"/>
            <a:ext cx="49530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776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990600"/>
            <a:ext cx="5105399" cy="364833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TextBox 2"/>
          <p:cNvSpPr txBox="1"/>
          <p:nvPr/>
        </p:nvSpPr>
        <p:spPr>
          <a:xfrm>
            <a:off x="3148013" y="4986487"/>
            <a:ext cx="2543174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পাওয়ার সাপ্লাই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5867400"/>
            <a:ext cx="6705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পাওয়ার সাপ্লাই ইউনিট কম্পিউটারের যাবতীয় বিদ্যুৎ সরবরাহ করে</a:t>
            </a:r>
          </a:p>
          <a:p>
            <a:endParaRPr lang="bn-BD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92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0775" y="914400"/>
            <a:ext cx="3581400" cy="304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2619375" y="4360932"/>
            <a:ext cx="3124200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 মাদার বোর্ড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1200" y="5334000"/>
            <a:ext cx="548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মাদার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বোর্ডটি আসলে</a:t>
            </a:r>
            <a:r>
              <a:rPr lang="bn-BD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কম্পিউটারের প্রক্রিয়াকরণ  </a:t>
            </a:r>
            <a:r>
              <a:rPr lang="bn-BD" sz="2400" dirty="0">
                <a:latin typeface="NikoshBAN" pitchFamily="2" charset="0"/>
                <a:cs typeface="NikoshBAN" pitchFamily="2" charset="0"/>
              </a:rPr>
              <a:t>অংশ</a:t>
            </a:r>
            <a:endParaRPr lang="en-US" sz="2400" dirty="0"/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708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990600"/>
            <a:ext cx="3352800" cy="286214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3200400" y="4267200"/>
            <a:ext cx="2667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/>
              <a:t>   </a:t>
            </a:r>
            <a:r>
              <a:rPr lang="bn-BD" sz="44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র‌্যাম</a:t>
            </a:r>
            <a:endParaRPr lang="en-US" sz="4400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28800" y="5334000"/>
            <a:ext cx="57912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  র‌্যামে প্রয়োজনীয় তথ্য জমা রাখা হয়</a:t>
            </a:r>
          </a:p>
          <a:p>
            <a:endParaRPr lang="bn-BD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71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3722" y="838200"/>
            <a:ext cx="3267078" cy="338848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505200" y="4572000"/>
            <a:ext cx="2667000" cy="830997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      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মাউস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9200" y="5562600"/>
            <a:ext cx="72390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                 মাউস  দিয়ে যে কোন তথ্য  দেওয়া যায়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668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1300" y="838200"/>
            <a:ext cx="3445610" cy="321945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/>
          <p:cNvSpPr txBox="1"/>
          <p:nvPr/>
        </p:nvSpPr>
        <p:spPr>
          <a:xfrm>
            <a:off x="1799004" y="5410200"/>
            <a:ext cx="559239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  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কীবোর্ড দিয়ে লেখালেখির কাজ করা হয়</a:t>
            </a:r>
            <a:endParaRPr lang="en-US" sz="32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04601" y="4495800"/>
            <a:ext cx="19812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36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কীবোর্ড</a:t>
            </a:r>
            <a:r>
              <a:rPr lang="bn-BD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81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838200"/>
            <a:ext cx="4038600" cy="328136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62200" y="42672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    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মনিটর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51816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  আমরা যে সব কাজ করি তা মনিটরে দেখা যায়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073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809625"/>
            <a:ext cx="2819400" cy="70788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একক কাজঃ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2362200"/>
            <a:ext cx="61722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হার্ডওয়্যারের প্রধান অংশ কি?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ইনপুট ও আউটপুট কি?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831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0" y="685800"/>
            <a:ext cx="3124200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 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দলীয় কাজঃ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1828800"/>
            <a:ext cx="6248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 marL="571500" indent="-571500">
              <a:buFont typeface="Wingdings" pitchFamily="2" charset="2"/>
              <a:buChar char="v"/>
            </a:pPr>
            <a:r>
              <a:rPr lang="bn-BD" sz="3600" dirty="0">
                <a:latin typeface="NikoshBAN" pitchFamily="2" charset="0"/>
                <a:cs typeface="NikoshBAN" pitchFamily="2" charset="0"/>
              </a:rPr>
              <a:t>হার্ডওয়্যারের অংশ কয়টি ও কি কি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কয়েকটি ইনপুট যন্ত্রের নাম লিখ। </a:t>
            </a:r>
            <a:endParaRPr lang="en-US" sz="3600" dirty="0"/>
          </a:p>
          <a:p>
            <a:pPr marL="571500" indent="-571500">
              <a:buFont typeface="Wingdings" pitchFamily="2" charset="2"/>
              <a:buChar char="v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22824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19350" y="533400"/>
            <a:ext cx="4133850" cy="110799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    মুল্যায়নঃ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0" y="2209800"/>
            <a:ext cx="47244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হার্ডওয়্যার কি?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মনিটর কি?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মাউস দিয়ে কি কাজ করা হয়।</a:t>
            </a:r>
          </a:p>
          <a:p>
            <a:pPr marL="285750" indent="-285750">
              <a:buFont typeface="Wingdings" pitchFamily="2" charset="2"/>
              <a:buChar char="v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3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47950" y="990600"/>
            <a:ext cx="3429000" cy="76944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/>
              <a:t>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বাড়ীর কাজঃ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2600" y="2209800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হার্ডওয়্যারের </a:t>
            </a:r>
            <a:r>
              <a:rPr lang="bn-BD" sz="3600" smtClean="0">
                <a:latin typeface="NikoshBAN" pitchFamily="2" charset="0"/>
                <a:cs typeface="NikoshBAN" pitchFamily="2" charset="0"/>
              </a:rPr>
              <a:t>২টি</a:t>
            </a:r>
            <a:r>
              <a:rPr lang="bn-BD" sz="360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smtClean="0">
                <a:latin typeface="NikoshBAN" pitchFamily="2" charset="0"/>
                <a:cs typeface="NikoshBAN" pitchFamily="2" charset="0"/>
              </a:rPr>
              <a:t>অংশ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বর্ননা কর।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931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6455" y="901867"/>
            <a:ext cx="4253345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0" y="23622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2556391"/>
            <a:ext cx="7557655" cy="286232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মোছাঃ জেসমিন পারভীন</a:t>
            </a:r>
          </a:p>
          <a:p>
            <a:pPr algn="just"/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হরিনাথপুর এ,এম,বহুমুখী উচ্চ বিদ্যালয়</a:t>
            </a:r>
          </a:p>
          <a:p>
            <a:pPr algn="just"/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কাজিপুর,সিরাজগঞ্জ</a:t>
            </a:r>
          </a:p>
          <a:p>
            <a:pPr algn="just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2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09800" y="2438400"/>
            <a:ext cx="4038600" cy="132343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8000" dirty="0" smtClean="0"/>
              <a:t> ধন্যবাদ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418179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762089"/>
            <a:ext cx="4537364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7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2286000"/>
            <a:ext cx="81534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    </a:t>
            </a:r>
          </a:p>
          <a:p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শ্রেণিঃ নবম</a:t>
            </a:r>
          </a:p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বিষয়ঃ কম্পিউটার হার্ডওয়্যার</a:t>
            </a:r>
          </a:p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   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সময়ঃ ৫০ মিনিট</a:t>
            </a:r>
          </a:p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তারিখঃ ০৩/০৭/২০১৩</a:t>
            </a:r>
          </a:p>
        </p:txBody>
      </p:sp>
    </p:spTree>
    <p:extLst>
      <p:ext uri="{BB962C8B-B14F-4D97-AF65-F5344CB8AC3E}">
        <p14:creationId xmlns:p14="http://schemas.microsoft.com/office/powerpoint/2010/main" val="967952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790905"/>
            <a:ext cx="3363186" cy="214996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3790905"/>
            <a:ext cx="2876550" cy="238737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550" y="601647"/>
            <a:ext cx="2819400" cy="244463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01647"/>
            <a:ext cx="2990850" cy="226052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404463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133600" y="938809"/>
            <a:ext cx="4648200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আজকের পাঠ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0600" y="2590800"/>
            <a:ext cx="76200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হার্ডওয়্যার</a:t>
            </a:r>
            <a:endParaRPr lang="bn-BD" sz="8000" dirty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483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8400" y="736431"/>
            <a:ext cx="3048000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শিখন ফলঃ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2286000"/>
            <a:ext cx="861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কম্পিউটার হার্ডওয়্যার কাহাকে বলে তা বলতে পারবে।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কম্পিউটার হার্ডওয়্যার অংশ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কয়টি ও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কি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কি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তা বলতে 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পারবে।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হার্ডওয়্যারের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যন্ত্র অংশ গুলো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কি কি তা চিহ্নিত করতে পারবে।</a:t>
            </a:r>
            <a:endParaRPr lang="bn-BD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93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130" y="1486579"/>
            <a:ext cx="2062340" cy="162813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1870" y="4114800"/>
            <a:ext cx="2396860" cy="191478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9853" y="4026853"/>
            <a:ext cx="2519060" cy="209067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TextBox 7"/>
          <p:cNvSpPr txBox="1"/>
          <p:nvPr/>
        </p:nvSpPr>
        <p:spPr>
          <a:xfrm>
            <a:off x="2743200" y="457200"/>
            <a:ext cx="342900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চিত্র গুলো লক্ষ্য কর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82820" y="3276600"/>
            <a:ext cx="21165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সি,পি </a:t>
            </a:r>
            <a:r>
              <a:rPr lang="bn-BD" sz="32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ইউ</a:t>
            </a:r>
            <a:endParaRPr lang="en-US" sz="3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28478" y="6268315"/>
            <a:ext cx="2370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কীবোর্ড</a:t>
            </a:r>
            <a:endParaRPr lang="en-US" sz="3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29853" y="6526932"/>
            <a:ext cx="3414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544680" y="6373044"/>
            <a:ext cx="273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       </a:t>
            </a:r>
            <a:r>
              <a:rPr lang="bn-BD" sz="2800" dirty="0" smtClean="0">
                <a:solidFill>
                  <a:srgbClr val="002060"/>
                </a:solidFill>
              </a:rPr>
              <a:t>মাউস</a:t>
            </a:r>
            <a:endParaRPr lang="en-US" sz="2800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9833" y="1509391"/>
            <a:ext cx="2259079" cy="158251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0" name="TextBox 9"/>
          <p:cNvSpPr txBox="1"/>
          <p:nvPr/>
        </p:nvSpPr>
        <p:spPr>
          <a:xfrm>
            <a:off x="6181856" y="3276599"/>
            <a:ext cx="20670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মনিটর</a:t>
            </a:r>
            <a:endParaRPr lang="en-US" sz="3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763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/>
      <p:bldP spid="13" grpId="0"/>
      <p:bldP spid="2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600200"/>
            <a:ext cx="6810703" cy="41148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/>
          <p:cNvSpPr txBox="1"/>
          <p:nvPr/>
        </p:nvSpPr>
        <p:spPr>
          <a:xfrm>
            <a:off x="2476500" y="533400"/>
            <a:ext cx="4343400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সি,পি ইউ এর বিভিন্ন অংশ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88524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295400"/>
            <a:ext cx="3657600" cy="29718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TextBox 3"/>
          <p:cNvSpPr txBox="1"/>
          <p:nvPr/>
        </p:nvSpPr>
        <p:spPr>
          <a:xfrm>
            <a:off x="2438400" y="4648020"/>
            <a:ext cx="381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  হার্ড </a:t>
            </a:r>
            <a:r>
              <a:rPr lang="bn-BD" sz="5400" dirty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ডিস্ক</a:t>
            </a:r>
            <a:endParaRPr lang="en-US" sz="5400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989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434</TotalTime>
  <Words>213</Words>
  <Application>Microsoft Office PowerPoint</Application>
  <PresentationFormat>On-screen Show (4:3)</PresentationFormat>
  <Paragraphs>52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TSS</cp:lastModifiedBy>
  <cp:revision>74</cp:revision>
  <dcterms:created xsi:type="dcterms:W3CDTF">2013-07-02T06:47:49Z</dcterms:created>
  <dcterms:modified xsi:type="dcterms:W3CDTF">2013-07-07T08:38:01Z</dcterms:modified>
</cp:coreProperties>
</file>