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9" r:id="rId8"/>
    <p:sldId id="270" r:id="rId9"/>
    <p:sldId id="266" r:id="rId10"/>
    <p:sldId id="271" r:id="rId11"/>
    <p:sldId id="275" r:id="rId12"/>
    <p:sldId id="276" r:id="rId13"/>
    <p:sldId id="272" r:id="rId14"/>
    <p:sldId id="27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1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ED74-BE5D-46A6-81DC-BE3514DDA8B6}" type="datetimeFigureOut">
              <a:rPr lang="en-US" smtClean="0"/>
              <a:pPr/>
              <a:t>7/6/2013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65B0-CC29-4018-AAC8-318A8C555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ED74-BE5D-46A6-81DC-BE3514DDA8B6}" type="datetimeFigureOut">
              <a:rPr lang="en-US" smtClean="0"/>
              <a:pPr/>
              <a:t>7/6/2013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65B0-CC29-4018-AAC8-318A8C555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ED74-BE5D-46A6-81DC-BE3514DDA8B6}" type="datetimeFigureOut">
              <a:rPr lang="en-US" smtClean="0"/>
              <a:pPr/>
              <a:t>7/6/2013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65B0-CC29-4018-AAC8-318A8C555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ED74-BE5D-46A6-81DC-BE3514DDA8B6}" type="datetimeFigureOut">
              <a:rPr lang="en-US" smtClean="0"/>
              <a:pPr/>
              <a:t>7/6/2013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65B0-CC29-4018-AAC8-318A8C555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ED74-BE5D-46A6-81DC-BE3514DDA8B6}" type="datetimeFigureOut">
              <a:rPr lang="en-US" smtClean="0"/>
              <a:pPr/>
              <a:t>7/6/2013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65B0-CC29-4018-AAC8-318A8C555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ED74-BE5D-46A6-81DC-BE3514DDA8B6}" type="datetimeFigureOut">
              <a:rPr lang="en-US" smtClean="0"/>
              <a:pPr/>
              <a:t>7/6/2013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65B0-CC29-4018-AAC8-318A8C555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ED74-BE5D-46A6-81DC-BE3514DDA8B6}" type="datetimeFigureOut">
              <a:rPr lang="en-US" smtClean="0"/>
              <a:pPr/>
              <a:t>7/6/2013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65B0-CC29-4018-AAC8-318A8C555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ED74-BE5D-46A6-81DC-BE3514DDA8B6}" type="datetimeFigureOut">
              <a:rPr lang="en-US" smtClean="0"/>
              <a:pPr/>
              <a:t>7/6/2013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65B0-CC29-4018-AAC8-318A8C555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ED74-BE5D-46A6-81DC-BE3514DDA8B6}" type="datetimeFigureOut">
              <a:rPr lang="en-US" smtClean="0"/>
              <a:pPr/>
              <a:t>7/6/2013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65B0-CC29-4018-AAC8-318A8C555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ED74-BE5D-46A6-81DC-BE3514DDA8B6}" type="datetimeFigureOut">
              <a:rPr lang="en-US" smtClean="0"/>
              <a:pPr/>
              <a:t>7/6/2013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65B0-CC29-4018-AAC8-318A8C555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ED74-BE5D-46A6-81DC-BE3514DDA8B6}" type="datetimeFigureOut">
              <a:rPr lang="en-US" smtClean="0"/>
              <a:pPr/>
              <a:t>7/6/2013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65B0-CC29-4018-AAC8-318A8C555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7ED74-BE5D-46A6-81DC-BE3514DDA8B6}" type="datetimeFigureOut">
              <a:rPr lang="en-US" smtClean="0"/>
              <a:pPr/>
              <a:t>7/6/2013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F65B0-CC29-4018-AAC8-318A8C555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/>
          <p:nvPr/>
        </p:nvGrpSpPr>
        <p:grpSpPr>
          <a:xfrm>
            <a:off x="0" y="0"/>
            <a:ext cx="9144000" cy="6864129"/>
            <a:chOff x="0" y="0"/>
            <a:chExt cx="9144000" cy="6864129"/>
          </a:xfrm>
        </p:grpSpPr>
        <p:pic>
          <p:nvPicPr>
            <p:cNvPr id="4" name="Picture 3" descr="01719401240 (191)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00500" y="0"/>
              <a:ext cx="5143500" cy="6858000"/>
            </a:xfrm>
            <a:prstGeom prst="rect">
              <a:avLst/>
            </a:prstGeom>
          </p:spPr>
        </p:pic>
        <p:pic>
          <p:nvPicPr>
            <p:cNvPr id="5" name="Picture 4" descr="Picture 020.jpg"/>
            <p:cNvPicPr>
              <a:picLocks noChangeAspect="1"/>
            </p:cNvPicPr>
            <p:nvPr/>
          </p:nvPicPr>
          <p:blipFill>
            <a:blip r:embed="rId4"/>
            <a:srcRect l="8908" t="15253" b="13286"/>
            <a:stretch>
              <a:fillRect/>
            </a:stretch>
          </p:blipFill>
          <p:spPr>
            <a:xfrm rot="5400000">
              <a:off x="-1412764" y="1412764"/>
              <a:ext cx="6864129" cy="4038601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0" y="4419600"/>
            <a:ext cx="9144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সকলকে</a:t>
            </a:r>
            <a:r>
              <a:rPr lang="en-US" sz="115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115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11500" b="1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split orient="vert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52600" y="381000"/>
            <a:ext cx="5139907" cy="221599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13800" b="1" dirty="0" err="1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13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2919948"/>
            <a:ext cx="8458200" cy="1200329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buFont typeface="Wingdings" pitchFamily="2" charset="2"/>
              <a:buChar char="q"/>
            </a:pPr>
            <a:r>
              <a:rPr lang="en-US" sz="7200" b="1" dirty="0" err="1" smtClean="0">
                <a:latin typeface="NikoshBAN" pitchFamily="2" charset="0"/>
                <a:cs typeface="NikoshBAN" pitchFamily="2" charset="0"/>
              </a:rPr>
              <a:t>পিথাগোরাসের</a:t>
            </a:r>
            <a:r>
              <a:rPr lang="en-US" sz="7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b="1" dirty="0" err="1" smtClean="0">
                <a:latin typeface="NikoshBAN" pitchFamily="2" charset="0"/>
                <a:cs typeface="NikoshBAN" pitchFamily="2" charset="0"/>
              </a:rPr>
              <a:t>সূত্রটি</a:t>
            </a:r>
            <a:r>
              <a:rPr lang="en-US" sz="7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b="1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7200" b="1" dirty="0" smtClean="0">
                <a:latin typeface="NikoshBAN" pitchFamily="2" charset="0"/>
                <a:cs typeface="NikoshBAN" pitchFamily="2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5009680" y="2095640"/>
            <a:ext cx="1562918" cy="2344715"/>
            <a:chOff x="5009680" y="2095640"/>
            <a:chExt cx="1562918" cy="2344715"/>
          </a:xfrm>
        </p:grpSpPr>
        <p:cxnSp>
          <p:nvCxnSpPr>
            <p:cNvPr id="3" name="Straight Connector 2"/>
            <p:cNvCxnSpPr/>
            <p:nvPr/>
          </p:nvCxnSpPr>
          <p:spPr>
            <a:xfrm rot="5400000">
              <a:off x="3838679" y="3267319"/>
              <a:ext cx="2343359" cy="1357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5010359" y="4438998"/>
              <a:ext cx="1562239" cy="1357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rot="16200000" flipH="1">
              <a:off x="4619799" y="2486200"/>
              <a:ext cx="2343359" cy="1562239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8"/>
          <p:cNvGrpSpPr/>
          <p:nvPr/>
        </p:nvGrpSpPr>
        <p:grpSpPr>
          <a:xfrm>
            <a:off x="2667000" y="2095639"/>
            <a:ext cx="2343359" cy="2344716"/>
            <a:chOff x="2667000" y="2095639"/>
            <a:chExt cx="2343359" cy="2344716"/>
          </a:xfrm>
        </p:grpSpPr>
        <p:cxnSp>
          <p:nvCxnSpPr>
            <p:cNvPr id="6" name="Straight Connector 5"/>
            <p:cNvCxnSpPr/>
            <p:nvPr/>
          </p:nvCxnSpPr>
          <p:spPr>
            <a:xfrm rot="5400000">
              <a:off x="1495999" y="3266640"/>
              <a:ext cx="2343359" cy="1357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667000" y="4438998"/>
              <a:ext cx="2343359" cy="1357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667000" y="2095639"/>
              <a:ext cx="2343359" cy="1357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9"/>
          <p:cNvGrpSpPr/>
          <p:nvPr/>
        </p:nvGrpSpPr>
        <p:grpSpPr>
          <a:xfrm>
            <a:off x="5010359" y="4438999"/>
            <a:ext cx="1563596" cy="1563595"/>
            <a:chOff x="5010359" y="4438999"/>
            <a:chExt cx="1563596" cy="1563595"/>
          </a:xfrm>
        </p:grpSpPr>
        <p:cxnSp>
          <p:nvCxnSpPr>
            <p:cNvPr id="9" name="Straight Connector 8"/>
            <p:cNvCxnSpPr/>
            <p:nvPr/>
          </p:nvCxnSpPr>
          <p:spPr>
            <a:xfrm rot="5400000">
              <a:off x="5792157" y="5219440"/>
              <a:ext cx="1562239" cy="1357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4229918" y="5219440"/>
              <a:ext cx="1562239" cy="1357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010359" y="6001237"/>
              <a:ext cx="1562239" cy="1357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20"/>
          <p:cNvGrpSpPr/>
          <p:nvPr/>
        </p:nvGrpSpPr>
        <p:grpSpPr>
          <a:xfrm>
            <a:off x="5010359" y="533400"/>
            <a:ext cx="3905599" cy="3905598"/>
            <a:chOff x="5010359" y="533400"/>
            <a:chExt cx="3905599" cy="3905598"/>
          </a:xfrm>
        </p:grpSpPr>
        <p:cxnSp>
          <p:nvCxnSpPr>
            <p:cNvPr id="12" name="Straight Connector 11"/>
            <p:cNvCxnSpPr/>
            <p:nvPr/>
          </p:nvCxnSpPr>
          <p:spPr>
            <a:xfrm rot="16200000" flipH="1">
              <a:off x="6963159" y="923960"/>
              <a:ext cx="2343359" cy="1562239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5010359" y="533400"/>
              <a:ext cx="2343359" cy="1562239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6572598" y="2876759"/>
              <a:ext cx="2343359" cy="1562239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6705600" y="1905000"/>
          <a:ext cx="609600" cy="865188"/>
        </p:xfrm>
        <a:graphic>
          <a:graphicData uri="http://schemas.openxmlformats.org/presentationml/2006/ole">
            <p:oleObj spid="_x0000_s23554" name="Equation" r:id="rId3" imgW="177480" imgH="190440" progId="Equation.3">
              <p:embed/>
            </p:oleObj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429000" y="2743200"/>
          <a:ext cx="573087" cy="865188"/>
        </p:xfrm>
        <a:graphic>
          <a:graphicData uri="http://schemas.openxmlformats.org/presentationml/2006/ole">
            <p:oleObj spid="_x0000_s23555" name="Equation" r:id="rId4" imgW="164880" imgH="190440" progId="Equation.3">
              <p:embed/>
            </p:oleObj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5486400" y="4648200"/>
          <a:ext cx="609600" cy="865188"/>
        </p:xfrm>
        <a:graphic>
          <a:graphicData uri="http://schemas.openxmlformats.org/presentationml/2006/ole">
            <p:oleObj spid="_x0000_s23556" name="Equation" r:id="rId5" imgW="177480" imgH="190440" progId="Equation.3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953000" y="35814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latin typeface="NikoshBAN" pitchFamily="2" charset="0"/>
                <a:cs typeface="NikoshBAN" pitchFamily="2" charset="0"/>
              </a:rPr>
              <a:t>সমকোণী</a:t>
            </a:r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latin typeface="NikoshBAN" pitchFamily="2" charset="0"/>
                <a:cs typeface="NikoshBAN" pitchFamily="2" charset="0"/>
              </a:rPr>
              <a:t>ত্রিভূজ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48200" y="1425714"/>
            <a:ext cx="45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</a:t>
            </a:r>
            <a:endParaRPr lang="en-US" sz="4000" dirty="0"/>
          </a:p>
        </p:txBody>
      </p:sp>
      <p:sp>
        <p:nvSpPr>
          <p:cNvPr id="23" name="TextBox 22"/>
          <p:cNvSpPr txBox="1"/>
          <p:nvPr/>
        </p:nvSpPr>
        <p:spPr>
          <a:xfrm>
            <a:off x="4572000" y="4343400"/>
            <a:ext cx="45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B</a:t>
            </a:r>
            <a:endParaRPr lang="en-US" sz="4000" dirty="0"/>
          </a:p>
        </p:txBody>
      </p:sp>
      <p:sp>
        <p:nvSpPr>
          <p:cNvPr id="24" name="TextBox 23"/>
          <p:cNvSpPr txBox="1"/>
          <p:nvPr/>
        </p:nvSpPr>
        <p:spPr>
          <a:xfrm>
            <a:off x="6553200" y="4267200"/>
            <a:ext cx="45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C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/>
      <p:bldP spid="23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2600" y="915650"/>
            <a:ext cx="5139907" cy="144655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8800" b="1" dirty="0" err="1" smtClean="0"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8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b="1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8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3395008"/>
            <a:ext cx="8458200" cy="193899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sz="6000" b="1" dirty="0" err="1" smtClean="0">
                <a:latin typeface="NikoshBAN" pitchFamily="2" charset="0"/>
                <a:cs typeface="NikoshBAN" pitchFamily="2" charset="0"/>
              </a:rPr>
              <a:t>উপপাদ্য</a:t>
            </a:r>
            <a:r>
              <a:rPr lang="en-US" sz="6000" b="1" dirty="0" smtClean="0">
                <a:latin typeface="NikoshBAN" pitchFamily="2" charset="0"/>
                <a:cs typeface="NikoshBAN" pitchFamily="2" charset="0"/>
              </a:rPr>
              <a:t> ৯.১ </a:t>
            </a:r>
            <a:r>
              <a:rPr lang="en-US" sz="6000" b="1" dirty="0" err="1" smtClean="0">
                <a:latin typeface="NikoshBAN" pitchFamily="2" charset="0"/>
                <a:cs typeface="NikoshBAN" pitchFamily="2" charset="0"/>
              </a:rPr>
              <a:t>পিথাগোরাসের</a:t>
            </a:r>
            <a:r>
              <a:rPr lang="en-US" sz="6000" b="1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just"/>
            <a:r>
              <a:rPr lang="en-US" sz="6000" b="1" dirty="0" err="1" smtClean="0">
                <a:latin typeface="NikoshBAN" pitchFamily="2" charset="0"/>
                <a:cs typeface="NikoshBAN" pitchFamily="2" charset="0"/>
              </a:rPr>
              <a:t>সূত্রটি</a:t>
            </a:r>
            <a:r>
              <a:rPr lang="en-US" sz="6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atin typeface="NikoshBAN" pitchFamily="2" charset="0"/>
                <a:cs typeface="NikoshBAN" pitchFamily="2" charset="0"/>
              </a:rPr>
              <a:t>প্রয়োগ</a:t>
            </a:r>
            <a:r>
              <a:rPr lang="en-US" sz="6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6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6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atin typeface="NikoshBAN" pitchFamily="2" charset="0"/>
                <a:cs typeface="NikoshBAN" pitchFamily="2" charset="0"/>
              </a:rPr>
              <a:t>কারবে</a:t>
            </a:r>
            <a:r>
              <a:rPr lang="en-US" sz="6000" b="1" dirty="0" smtClean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1295400"/>
            <a:ext cx="4724400" cy="1600200"/>
          </a:xfrm>
          <a:gradFill rotWithShape="0">
            <a:gsLst>
              <a:gs pos="0">
                <a:srgbClr val="007600"/>
              </a:gs>
              <a:gs pos="50000">
                <a:srgbClr val="00FF00"/>
              </a:gs>
              <a:gs pos="100000">
                <a:srgbClr val="007600"/>
              </a:gs>
            </a:gsLst>
            <a:lin ang="5400000" scaled="1"/>
          </a:gradFill>
          <a:ln w="228600">
            <a:pattFill prst="dkVert">
              <a:fgClr>
                <a:srgbClr val="0000FF"/>
              </a:fgClr>
              <a:bgClr>
                <a:srgbClr val="FFFFFF"/>
              </a:bgClr>
            </a:pattFill>
          </a:ln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bn-BD" sz="10600" b="1" dirty="0" smtClean="0">
                <a:solidFill>
                  <a:srgbClr val="FF3300"/>
                </a:solidFill>
                <a:latin typeface="NikoshBAN" pitchFamily="2" charset="0"/>
                <a:cs typeface="NikoshBAN" pitchFamily="2" charset="0"/>
              </a:rPr>
              <a:t>ধন্যবা</a:t>
            </a:r>
            <a:r>
              <a:rPr lang="en-US" sz="10600" b="1" dirty="0" smtClean="0">
                <a:solidFill>
                  <a:srgbClr val="FF3300"/>
                </a:solidFill>
                <a:latin typeface="NikoshBAN" pitchFamily="2" charset="0"/>
                <a:cs typeface="NikoshBAN" pitchFamily="2" charset="0"/>
              </a:rPr>
              <a:t>দ</a:t>
            </a:r>
            <a:endParaRPr lang="en-US" b="1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3048000" y="3810000"/>
            <a:ext cx="2743200" cy="990600"/>
          </a:xfrm>
          <a:gradFill rotWithShape="0">
            <a:gsLst>
              <a:gs pos="0">
                <a:srgbClr val="FF3300"/>
              </a:gs>
              <a:gs pos="100000">
                <a:srgbClr val="761800"/>
              </a:gs>
            </a:gsLst>
            <a:path path="shape">
              <a:fillToRect l="50000" t="50000" r="50000" b="50000"/>
            </a:path>
          </a:gradFill>
          <a:ln w="244475">
            <a:pattFill prst="dkDnDiag">
              <a:fgClr>
                <a:srgbClr val="0000FF"/>
              </a:fgClr>
              <a:bgClr>
                <a:srgbClr val="FFFFFF"/>
              </a:bgClr>
            </a:pattFill>
          </a:ln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buNone/>
            </a:pPr>
            <a:r>
              <a:rPr lang="en-US" sz="7200" b="1" dirty="0" err="1" smtClean="0">
                <a:latin typeface="SutonnyMJ" pitchFamily="2" charset="0"/>
                <a:cs typeface="Times New Roman" charset="0"/>
              </a:rPr>
              <a:t>mgvß</a:t>
            </a:r>
            <a:r>
              <a:rPr lang="en-US" sz="7200" b="1" dirty="0" smtClean="0"/>
              <a:t> </a:t>
            </a:r>
          </a:p>
        </p:txBody>
      </p:sp>
      <p:sp>
        <p:nvSpPr>
          <p:cNvPr id="28676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F0BCB41A-20C5-44BC-BF19-60F365462767}" type="datetime1">
              <a:rPr lang="en-US" smtClean="0"/>
              <a:pPr/>
              <a:t>7/6/2013</a:t>
            </a:fld>
            <a:endParaRPr lang="en-US" smtClean="0"/>
          </a:p>
        </p:txBody>
      </p:sp>
      <p:sp>
        <p:nvSpPr>
          <p:cNvPr id="2867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E38D94D-E55B-492F-AABF-F99EF12E9CB3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52400" y="228600"/>
            <a:ext cx="8839200" cy="18288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2000" dirty="0"/>
          </a:p>
        </p:txBody>
      </p:sp>
      <p:pic>
        <p:nvPicPr>
          <p:cNvPr id="7" name="Picture 6" descr="62 cop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" y="2057400"/>
            <a:ext cx="3562350" cy="4747443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3657600" y="2133600"/>
            <a:ext cx="5334000" cy="2133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q"/>
            </a:pPr>
            <a:r>
              <a:rPr lang="en-US" sz="4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আবুল</a:t>
            </a:r>
            <a:r>
              <a:rPr lang="en-US" sz="3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হাসনাত</a:t>
            </a:r>
            <a:r>
              <a:rPr lang="en-US" sz="3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3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সেলিম</a:t>
            </a:r>
            <a:endParaRPr lang="en-US" sz="4000" b="1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r"/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)</a:t>
            </a:r>
          </a:p>
          <a:p>
            <a:pPr>
              <a:buFont typeface="Wingdings" pitchFamily="2" charset="2"/>
              <a:buChar char="q"/>
            </a:pPr>
            <a:r>
              <a:rPr lang="en-US" sz="3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বরাতীপুর</a:t>
            </a:r>
            <a:r>
              <a:rPr lang="en-US" sz="3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মডেল</a:t>
            </a:r>
            <a:r>
              <a:rPr lang="en-US" sz="3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sz="3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3600" b="1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3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বলগাড়ী</a:t>
            </a:r>
            <a:r>
              <a:rPr lang="en-US" sz="32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ঘোড়াঘাট</a:t>
            </a:r>
            <a:r>
              <a:rPr lang="en-US" sz="32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দিনাজপুর</a:t>
            </a:r>
            <a:r>
              <a:rPr lang="en-US" sz="4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800" dirty="0">
              <a:solidFill>
                <a:srgbClr val="7030A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657600" y="4572000"/>
            <a:ext cx="5334000" cy="21336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q"/>
            </a:pPr>
            <a:r>
              <a:rPr lang="en-US" sz="6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en-US" sz="6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অষ্টম</a:t>
            </a:r>
            <a:endParaRPr lang="en-US" sz="6600" b="1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6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en-US" sz="6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নবম</a:t>
            </a:r>
            <a:endParaRPr lang="en-US" sz="6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slow">
    <p:comb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152400"/>
            <a:ext cx="4267200" cy="608303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48200" y="5791200"/>
            <a:ext cx="4267200" cy="92333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latin typeface="NikoshBAN"/>
              </a:rPr>
              <a:t>পিথাগোরাস</a:t>
            </a:r>
            <a:r>
              <a:rPr lang="en-US" sz="5400" dirty="0" smtClean="0">
                <a:latin typeface="NikoshBAN"/>
              </a:rPr>
              <a:t> </a:t>
            </a:r>
            <a:endParaRPr lang="en-US" sz="5400" dirty="0">
              <a:latin typeface="NikoshBAN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6200" y="152400"/>
            <a:ext cx="4572000" cy="6287206"/>
            <a:chOff x="76200" y="152400"/>
            <a:chExt cx="4572000" cy="6287206"/>
          </a:xfrm>
        </p:grpSpPr>
        <p:pic>
          <p:nvPicPr>
            <p:cNvPr id="4" name="Picture 3" descr="images.jp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276350" y="152400"/>
              <a:ext cx="2305050" cy="1981200"/>
            </a:xfrm>
            <a:prstGeom prst="rect">
              <a:avLst/>
            </a:prstGeom>
          </p:spPr>
        </p:pic>
        <p:pic>
          <p:nvPicPr>
            <p:cNvPr id="5" name="Picture 4" descr="images (1).jp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6200" y="2133600"/>
              <a:ext cx="4572000" cy="2362200"/>
            </a:xfrm>
            <a:prstGeom prst="rect">
              <a:avLst/>
            </a:prstGeom>
          </p:spPr>
        </p:pic>
        <p:pic>
          <p:nvPicPr>
            <p:cNvPr id="6" name="Picture 5" descr="images (2).jp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38200" y="4495800"/>
              <a:ext cx="3070123" cy="1943806"/>
            </a:xfrm>
            <a:prstGeom prst="rect">
              <a:avLst/>
            </a:prstGeom>
          </p:spPr>
        </p:pic>
      </p:grpSp>
    </p:spTree>
  </p:cSld>
  <p:clrMapOvr>
    <a:masterClrMapping/>
  </p:clrMapOvr>
  <p:transition spd="slow">
    <p:wheel spokes="8"/>
    <p:sndAc>
      <p:stSnd>
        <p:snd r:embed="rId2" name="wind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762000"/>
            <a:ext cx="8077200" cy="221599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আজকের পাঠ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3657600"/>
            <a:ext cx="8077200" cy="110799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6600" b="1" dirty="0" err="1" smtClean="0">
                <a:latin typeface="NikoshBAN" pitchFamily="2" charset="0"/>
                <a:cs typeface="NikoshBAN" pitchFamily="2" charset="0"/>
              </a:rPr>
              <a:t>পীথাগোরাসের</a:t>
            </a:r>
            <a:r>
              <a:rPr lang="en-US" sz="6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latin typeface="NikoshBAN" pitchFamily="2" charset="0"/>
                <a:cs typeface="NikoshBAN" pitchFamily="2" charset="0"/>
              </a:rPr>
              <a:t>উপপাদ্য</a:t>
            </a:r>
            <a:r>
              <a:rPr lang="en-US" sz="6600" b="1" dirty="0" smtClean="0">
                <a:latin typeface="NikoshBAN" pitchFamily="2" charset="0"/>
                <a:cs typeface="NikoshBAN" pitchFamily="2" charset="0"/>
              </a:rPr>
              <a:t>- ৯.১</a:t>
            </a:r>
            <a:endParaRPr lang="en-US" sz="66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2600" y="381000"/>
            <a:ext cx="5139907" cy="221599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bn-BD" sz="13800" b="1" dirty="0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13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2919948"/>
            <a:ext cx="8458200" cy="230832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buFont typeface="Wingdings" pitchFamily="2" charset="2"/>
              <a:buChar char="q"/>
            </a:pP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পিথাগোরাসের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উপপাদ্য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যাচাই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ও 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প্রমাণ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endParaRPr lang="en-US" sz="3600" b="1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Font typeface="Wingdings" pitchFamily="2" charset="2"/>
              <a:buChar char="q"/>
            </a:pPr>
            <a:endParaRPr lang="en-US" sz="3600" b="1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Font typeface="Wingdings" pitchFamily="2" charset="2"/>
              <a:buChar char="q"/>
            </a:pP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পিথাগোরাসের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সূত্র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সমস্যা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pull dir="r"/>
    <p:sndAc>
      <p:stSnd>
        <p:snd r:embed="rId2" name="wind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00400" y="11430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048000" y="5054025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72200" y="51816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9000" y="4180582"/>
            <a:ext cx="198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সমকোণী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ত্রিভূজ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ABC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1600200" y="3657600"/>
            <a:ext cx="3657600" cy="1588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429000" y="5484812"/>
            <a:ext cx="2743200" cy="1588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H="1">
            <a:off x="2971800" y="2286000"/>
            <a:ext cx="3657600" cy="274320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905000" y="3468469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৪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95600" y="34290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NikoshBAN" pitchFamily="2" charset="0"/>
                <a:cs typeface="NikoshBAN" pitchFamily="2" charset="0"/>
              </a:rPr>
              <a:t>=</a:t>
            </a:r>
          </a:p>
        </p:txBody>
      </p:sp>
      <p:sp>
        <p:nvSpPr>
          <p:cNvPr id="19" name="TextBox 18"/>
          <p:cNvSpPr txBox="1"/>
          <p:nvPr/>
        </p:nvSpPr>
        <p:spPr>
          <a:xfrm rot="5400000">
            <a:off x="4381499" y="5506133"/>
            <a:ext cx="5334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NikoshBAN" pitchFamily="2" charset="0"/>
                <a:cs typeface="NikoshBAN" pitchFamily="2" charset="0"/>
              </a:rPr>
              <a:t>=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114800" y="60198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NikoshBAN" pitchFamily="2" charset="0"/>
                <a:cs typeface="NikoshBAN" pitchFamily="2" charset="0"/>
              </a:rPr>
              <a:t>৩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 rot="19543450">
            <a:off x="5181666" y="2593227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NikoshBAN" pitchFamily="2" charset="0"/>
                <a:cs typeface="NikoshBAN" pitchFamily="2" charset="0"/>
              </a:rPr>
              <a:t>৫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9539613">
            <a:off x="4800732" y="3069549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NikoshBAN" pitchFamily="2" charset="0"/>
                <a:cs typeface="NikoshBAN" pitchFamily="2" charset="0"/>
              </a:rPr>
              <a:t>=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895600" y="127337"/>
            <a:ext cx="3276600" cy="1015663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অঙ্কন</a:t>
            </a:r>
            <a:endParaRPr lang="en-US" sz="60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rot="5400000">
            <a:off x="3838679" y="3267319"/>
            <a:ext cx="2343359" cy="1357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5010359" y="4438998"/>
            <a:ext cx="1562239" cy="1357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rot="16200000" flipH="1">
            <a:off x="4619799" y="2486200"/>
            <a:ext cx="2343359" cy="1562239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2667000" y="2095639"/>
            <a:ext cx="2343359" cy="2344716"/>
            <a:chOff x="2667000" y="2095639"/>
            <a:chExt cx="2343359" cy="2344716"/>
          </a:xfrm>
        </p:grpSpPr>
        <p:cxnSp>
          <p:nvCxnSpPr>
            <p:cNvPr id="6" name="Straight Connector 5"/>
            <p:cNvCxnSpPr/>
            <p:nvPr/>
          </p:nvCxnSpPr>
          <p:spPr>
            <a:xfrm rot="5400000">
              <a:off x="1495999" y="3266640"/>
              <a:ext cx="2343359" cy="1357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667000" y="4438998"/>
              <a:ext cx="2343359" cy="1357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667000" y="2095639"/>
              <a:ext cx="2343359" cy="1357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5010359" y="4438999"/>
            <a:ext cx="1563596" cy="1563595"/>
            <a:chOff x="5010359" y="4438999"/>
            <a:chExt cx="1563596" cy="1563595"/>
          </a:xfrm>
        </p:grpSpPr>
        <p:cxnSp>
          <p:nvCxnSpPr>
            <p:cNvPr id="9" name="Straight Connector 8"/>
            <p:cNvCxnSpPr/>
            <p:nvPr/>
          </p:nvCxnSpPr>
          <p:spPr>
            <a:xfrm rot="5400000">
              <a:off x="5792157" y="5219440"/>
              <a:ext cx="1562239" cy="1357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4229918" y="5219440"/>
              <a:ext cx="1562239" cy="1357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010359" y="6001237"/>
              <a:ext cx="1562239" cy="1357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5010359" y="533400"/>
            <a:ext cx="3905599" cy="3905598"/>
            <a:chOff x="5010359" y="533400"/>
            <a:chExt cx="3905599" cy="3905598"/>
          </a:xfrm>
        </p:grpSpPr>
        <p:cxnSp>
          <p:nvCxnSpPr>
            <p:cNvPr id="12" name="Straight Connector 11"/>
            <p:cNvCxnSpPr/>
            <p:nvPr/>
          </p:nvCxnSpPr>
          <p:spPr>
            <a:xfrm rot="16200000" flipH="1">
              <a:off x="6963159" y="923960"/>
              <a:ext cx="2343359" cy="1562239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5010359" y="533400"/>
              <a:ext cx="2343359" cy="1562239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6572598" y="2876759"/>
              <a:ext cx="2343359" cy="1562239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6705600" y="1905000"/>
          <a:ext cx="609600" cy="865188"/>
        </p:xfrm>
        <a:graphic>
          <a:graphicData uri="http://schemas.openxmlformats.org/presentationml/2006/ole">
            <p:oleObj spid="_x0000_s2050" name="Equation" r:id="rId3" imgW="177480" imgH="190440" progId="Equation.3">
              <p:embed/>
            </p:oleObj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429000" y="2743200"/>
          <a:ext cx="573087" cy="865188"/>
        </p:xfrm>
        <a:graphic>
          <a:graphicData uri="http://schemas.openxmlformats.org/presentationml/2006/ole">
            <p:oleObj spid="_x0000_s2051" name="Equation" r:id="rId4" imgW="164880" imgH="190440" progId="Equation.3">
              <p:embed/>
            </p:oleObj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5486400" y="4648200"/>
          <a:ext cx="609600" cy="865188"/>
        </p:xfrm>
        <a:graphic>
          <a:graphicData uri="http://schemas.openxmlformats.org/presentationml/2006/ole">
            <p:oleObj spid="_x0000_s2052" name="Equation" r:id="rId5" imgW="177480" imgH="190440" progId="Equation.3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953000" y="35814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latin typeface="NikoshBAN" pitchFamily="2" charset="0"/>
                <a:cs typeface="NikoshBAN" pitchFamily="2" charset="0"/>
              </a:rPr>
              <a:t>সমকোণী</a:t>
            </a:r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latin typeface="NikoshBAN" pitchFamily="2" charset="0"/>
                <a:cs typeface="NikoshBAN" pitchFamily="2" charset="0"/>
              </a:rPr>
              <a:t>ত্রিভূজ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4017712" y="381001"/>
            <a:ext cx="4973888" cy="4353231"/>
            <a:chOff x="3886200" y="381000"/>
            <a:chExt cx="5035677" cy="4407310"/>
          </a:xfrm>
        </p:grpSpPr>
        <p:grpSp>
          <p:nvGrpSpPr>
            <p:cNvPr id="21" name="Group 20"/>
            <p:cNvGrpSpPr/>
            <p:nvPr/>
          </p:nvGrpSpPr>
          <p:grpSpPr>
            <a:xfrm>
              <a:off x="3886200" y="381000"/>
              <a:ext cx="5035677" cy="4407310"/>
              <a:chOff x="2667000" y="533400"/>
              <a:chExt cx="6248958" cy="5469194"/>
            </a:xfrm>
          </p:grpSpPr>
          <p:cxnSp>
            <p:nvCxnSpPr>
              <p:cNvPr id="3" name="Straight Connector 2"/>
              <p:cNvCxnSpPr/>
              <p:nvPr/>
            </p:nvCxnSpPr>
            <p:spPr>
              <a:xfrm rot="5400000">
                <a:off x="3838679" y="3267319"/>
                <a:ext cx="2343359" cy="1357"/>
              </a:xfrm>
              <a:prstGeom prst="line">
                <a:avLst/>
              </a:prstGeom>
              <a:ln w="381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" name="Straight Connector 3"/>
              <p:cNvCxnSpPr/>
              <p:nvPr/>
            </p:nvCxnSpPr>
            <p:spPr>
              <a:xfrm>
                <a:off x="5010359" y="4438998"/>
                <a:ext cx="1562239" cy="1357"/>
              </a:xfrm>
              <a:prstGeom prst="line">
                <a:avLst/>
              </a:prstGeom>
              <a:ln w="381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Straight Connector 4"/>
              <p:cNvCxnSpPr/>
              <p:nvPr/>
            </p:nvCxnSpPr>
            <p:spPr>
              <a:xfrm rot="16200000" flipH="1">
                <a:off x="4619799" y="2486200"/>
                <a:ext cx="2343359" cy="1562239"/>
              </a:xfrm>
              <a:prstGeom prst="line">
                <a:avLst/>
              </a:prstGeom>
              <a:ln w="381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" name="Group 18"/>
              <p:cNvGrpSpPr/>
              <p:nvPr/>
            </p:nvGrpSpPr>
            <p:grpSpPr>
              <a:xfrm>
                <a:off x="2667000" y="2095639"/>
                <a:ext cx="2343359" cy="2344716"/>
                <a:chOff x="2667000" y="2095639"/>
                <a:chExt cx="2343359" cy="2344716"/>
              </a:xfrm>
            </p:grpSpPr>
            <p:cxnSp>
              <p:nvCxnSpPr>
                <p:cNvPr id="6" name="Straight Connector 5"/>
                <p:cNvCxnSpPr/>
                <p:nvPr/>
              </p:nvCxnSpPr>
              <p:spPr>
                <a:xfrm rot="5400000">
                  <a:off x="1495999" y="3266640"/>
                  <a:ext cx="2343359" cy="1357"/>
                </a:xfrm>
                <a:prstGeom prst="line">
                  <a:avLst/>
                </a:prstGeom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/>
                <p:cNvCxnSpPr/>
                <p:nvPr/>
              </p:nvCxnSpPr>
              <p:spPr>
                <a:xfrm>
                  <a:off x="2667000" y="4438998"/>
                  <a:ext cx="2343359" cy="1357"/>
                </a:xfrm>
                <a:prstGeom prst="line">
                  <a:avLst/>
                </a:prstGeom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>
                  <a:off x="2667000" y="2095639"/>
                  <a:ext cx="2343359" cy="1357"/>
                </a:xfrm>
                <a:prstGeom prst="line">
                  <a:avLst/>
                </a:prstGeom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" name="Group 19"/>
              <p:cNvGrpSpPr/>
              <p:nvPr/>
            </p:nvGrpSpPr>
            <p:grpSpPr>
              <a:xfrm>
                <a:off x="5010359" y="4438999"/>
                <a:ext cx="1563596" cy="1563595"/>
                <a:chOff x="5010359" y="4438999"/>
                <a:chExt cx="1563596" cy="1563595"/>
              </a:xfrm>
            </p:grpSpPr>
            <p:cxnSp>
              <p:nvCxnSpPr>
                <p:cNvPr id="9" name="Straight Connector 8"/>
                <p:cNvCxnSpPr/>
                <p:nvPr/>
              </p:nvCxnSpPr>
              <p:spPr>
                <a:xfrm rot="5400000">
                  <a:off x="5792157" y="5219440"/>
                  <a:ext cx="1562239" cy="1357"/>
                </a:xfrm>
                <a:prstGeom prst="line">
                  <a:avLst/>
                </a:prstGeom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/>
                <p:cNvCxnSpPr/>
                <p:nvPr/>
              </p:nvCxnSpPr>
              <p:spPr>
                <a:xfrm rot="5400000">
                  <a:off x="4229918" y="5219440"/>
                  <a:ext cx="1562239" cy="1357"/>
                </a:xfrm>
                <a:prstGeom prst="line">
                  <a:avLst/>
                </a:prstGeom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>
                  <a:off x="5010359" y="6001237"/>
                  <a:ext cx="1562239" cy="1357"/>
                </a:xfrm>
                <a:prstGeom prst="line">
                  <a:avLst/>
                </a:prstGeom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20"/>
              <p:cNvGrpSpPr/>
              <p:nvPr/>
            </p:nvGrpSpPr>
            <p:grpSpPr>
              <a:xfrm>
                <a:off x="5010359" y="533400"/>
                <a:ext cx="3905599" cy="3905598"/>
                <a:chOff x="5010359" y="533400"/>
                <a:chExt cx="3905599" cy="3905598"/>
              </a:xfrm>
            </p:grpSpPr>
            <p:cxnSp>
              <p:nvCxnSpPr>
                <p:cNvPr id="12" name="Straight Connector 11"/>
                <p:cNvCxnSpPr/>
                <p:nvPr/>
              </p:nvCxnSpPr>
              <p:spPr>
                <a:xfrm rot="16200000" flipH="1">
                  <a:off x="6963159" y="923960"/>
                  <a:ext cx="2343359" cy="1562239"/>
                </a:xfrm>
                <a:prstGeom prst="line">
                  <a:avLst/>
                </a:prstGeom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/>
                <p:nvPr/>
              </p:nvCxnSpPr>
              <p:spPr>
                <a:xfrm flipV="1">
                  <a:off x="5010359" y="533400"/>
                  <a:ext cx="2343359" cy="1562239"/>
                </a:xfrm>
                <a:prstGeom prst="line">
                  <a:avLst/>
                </a:prstGeom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>
                <a:xfrm flipV="1">
                  <a:off x="6572598" y="2876759"/>
                  <a:ext cx="2343359" cy="1562239"/>
                </a:xfrm>
                <a:prstGeom prst="line">
                  <a:avLst/>
                </a:prstGeom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8" name="TextBox 17"/>
            <p:cNvSpPr txBox="1"/>
            <p:nvPr/>
          </p:nvSpPr>
          <p:spPr>
            <a:xfrm>
              <a:off x="5715000" y="2873514"/>
              <a:ext cx="9906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err="1" smtClean="0">
                  <a:latin typeface="NikoshBAN" pitchFamily="2" charset="0"/>
                  <a:cs typeface="NikoshBAN" pitchFamily="2" charset="0"/>
                </a:rPr>
                <a:t>সমকোণী</a:t>
              </a:r>
              <a:r>
                <a:rPr lang="en-US" sz="2000" b="1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000" b="1" dirty="0" err="1" smtClean="0">
                  <a:latin typeface="NikoshBAN" pitchFamily="2" charset="0"/>
                  <a:cs typeface="NikoshBAN" pitchFamily="2" charset="0"/>
                </a:rPr>
                <a:t>ত্রিভূজ</a:t>
              </a:r>
              <a:endParaRPr lang="en-US" sz="2000" b="1" dirty="0">
                <a:latin typeface="NikoshBAN" pitchFamily="2" charset="0"/>
                <a:cs typeface="NikoshBAN" pitchFamily="2" charset="0"/>
              </a:endParaRPr>
            </a:p>
          </p:txBody>
        </p:sp>
      </p:grp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838200" y="1981200"/>
          <a:ext cx="3124200" cy="865188"/>
        </p:xfrm>
        <a:graphic>
          <a:graphicData uri="http://schemas.openxmlformats.org/presentationml/2006/ole">
            <p:oleObj spid="_x0000_s3077" name="Equation" r:id="rId3" imgW="622080" imgH="190440" progId="Equation.3">
              <p:embed/>
            </p:oleObj>
          </a:graphicData>
        </a:graphic>
      </p:graphicFrame>
      <p:graphicFrame>
        <p:nvGraphicFramePr>
          <p:cNvPr id="3078" name="Object 2"/>
          <p:cNvGraphicFramePr>
            <a:graphicFrameLocks noChangeAspect="1"/>
          </p:cNvGraphicFramePr>
          <p:nvPr/>
        </p:nvGraphicFramePr>
        <p:xfrm>
          <a:off x="76200" y="2941638"/>
          <a:ext cx="3581400" cy="895350"/>
        </p:xfrm>
        <a:graphic>
          <a:graphicData uri="http://schemas.openxmlformats.org/presentationml/2006/ole">
            <p:oleObj spid="_x0000_s3078" name="Equation" r:id="rId4" imgW="1002960" imgH="215640" progId="Equation.3">
              <p:embed/>
            </p:oleObj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76200" y="3913188"/>
          <a:ext cx="2719388" cy="684212"/>
        </p:xfrm>
        <a:graphic>
          <a:graphicData uri="http://schemas.openxmlformats.org/presentationml/2006/ole">
            <p:oleObj spid="_x0000_s3079" name="Equation" r:id="rId5" imgW="761760" imgH="164880" progId="Equation.3">
              <p:embed/>
            </p:oleObj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7239000" y="1524000"/>
          <a:ext cx="458959" cy="651387"/>
        </p:xfrm>
        <a:graphic>
          <a:graphicData uri="http://schemas.openxmlformats.org/presentationml/2006/ole">
            <p:oleObj spid="_x0000_s3080" name="Equation" r:id="rId6" imgW="177480" imgH="190440" progId="Equation.3">
              <p:embed/>
            </p:oleObj>
          </a:graphicData>
        </a:graphic>
      </p:graphicFrame>
      <p:graphicFrame>
        <p:nvGraphicFramePr>
          <p:cNvPr id="3081" name="Object 2"/>
          <p:cNvGraphicFramePr>
            <a:graphicFrameLocks noChangeAspect="1"/>
          </p:cNvGraphicFramePr>
          <p:nvPr/>
        </p:nvGraphicFramePr>
        <p:xfrm>
          <a:off x="4673931" y="2133600"/>
          <a:ext cx="431469" cy="651387"/>
        </p:xfrm>
        <a:graphic>
          <a:graphicData uri="http://schemas.openxmlformats.org/presentationml/2006/ole">
            <p:oleObj spid="_x0000_s3081" name="Equation" r:id="rId7" imgW="164880" imgH="190440" progId="Equation.3">
              <p:embed/>
            </p:oleObj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6248400" y="3733800"/>
          <a:ext cx="458959" cy="651387"/>
        </p:xfrm>
        <a:graphic>
          <a:graphicData uri="http://schemas.openxmlformats.org/presentationml/2006/ole">
            <p:oleObj spid="_x0000_s3082" name="Equation" r:id="rId8" imgW="177480" imgH="1904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733800" y="2205335"/>
            <a:ext cx="1582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err="1" smtClean="0">
                <a:latin typeface="NikoshBAN" pitchFamily="2" charset="0"/>
                <a:cs typeface="NikoshBAN" pitchFamily="2" charset="0"/>
              </a:rPr>
              <a:t>সমকোণী</a:t>
            </a:r>
            <a:r>
              <a:rPr lang="en-US" sz="1200" b="1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1200" b="1" dirty="0" err="1" smtClean="0">
                <a:latin typeface="NikoshBAN" pitchFamily="2" charset="0"/>
                <a:cs typeface="NikoshBAN" pitchFamily="2" charset="0"/>
              </a:rPr>
              <a:t>ত্রিভূজ</a:t>
            </a:r>
            <a:r>
              <a:rPr lang="en-US" sz="1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1050" b="1" dirty="0" smtClean="0">
                <a:latin typeface="NikoshBAN" pitchFamily="2" charset="0"/>
                <a:cs typeface="NikoshBAN" pitchFamily="2" charset="0"/>
              </a:rPr>
              <a:t>ABC</a:t>
            </a:r>
            <a:endParaRPr lang="en-US" sz="1200" b="1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3397506" y="1933114"/>
            <a:ext cx="1461012" cy="846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128012" y="2663619"/>
            <a:ext cx="974008" cy="846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 flipH="1">
            <a:off x="3884510" y="1446110"/>
            <a:ext cx="1461012" cy="974008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2667000" y="1202608"/>
            <a:ext cx="1461012" cy="1461857"/>
            <a:chOff x="2667000" y="1202608"/>
            <a:chExt cx="1461012" cy="1461857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1936917" y="1932691"/>
              <a:ext cx="1461012" cy="846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667000" y="2663619"/>
              <a:ext cx="1461012" cy="846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667000" y="1202608"/>
              <a:ext cx="1461012" cy="846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4128012" y="2663619"/>
            <a:ext cx="974854" cy="974854"/>
            <a:chOff x="4128012" y="2663619"/>
            <a:chExt cx="974854" cy="974854"/>
          </a:xfrm>
        </p:grpSpPr>
        <p:cxnSp>
          <p:nvCxnSpPr>
            <p:cNvPr id="21" name="Straight Connector 20"/>
            <p:cNvCxnSpPr/>
            <p:nvPr/>
          </p:nvCxnSpPr>
          <p:spPr>
            <a:xfrm rot="5400000">
              <a:off x="4615439" y="3150200"/>
              <a:ext cx="974008" cy="846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641431" y="3150200"/>
              <a:ext cx="974008" cy="846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4128012" y="3637627"/>
              <a:ext cx="974008" cy="846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45"/>
          <p:cNvGrpSpPr/>
          <p:nvPr/>
        </p:nvGrpSpPr>
        <p:grpSpPr>
          <a:xfrm>
            <a:off x="4128012" y="228600"/>
            <a:ext cx="2435020" cy="2435020"/>
            <a:chOff x="4128012" y="228600"/>
            <a:chExt cx="2435020" cy="2435020"/>
          </a:xfrm>
        </p:grpSpPr>
        <p:cxnSp>
          <p:nvCxnSpPr>
            <p:cNvPr id="24" name="Straight Connector 23"/>
            <p:cNvCxnSpPr/>
            <p:nvPr/>
          </p:nvCxnSpPr>
          <p:spPr>
            <a:xfrm rot="16200000" flipH="1">
              <a:off x="5345522" y="472102"/>
              <a:ext cx="1461012" cy="974008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4128012" y="228600"/>
              <a:ext cx="1461012" cy="974008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V="1">
              <a:off x="5102020" y="1689612"/>
              <a:ext cx="1461012" cy="974008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3657600" y="4114800"/>
            <a:ext cx="1469499" cy="1469923"/>
            <a:chOff x="0" y="4513659"/>
            <a:chExt cx="1170128" cy="1170466"/>
          </a:xfrm>
        </p:grpSpPr>
        <p:cxnSp>
          <p:nvCxnSpPr>
            <p:cNvPr id="31" name="Straight Connector 30"/>
            <p:cNvCxnSpPr/>
            <p:nvPr/>
          </p:nvCxnSpPr>
          <p:spPr>
            <a:xfrm rot="5400000">
              <a:off x="584895" y="5098554"/>
              <a:ext cx="1169789" cy="677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-584556" y="5098215"/>
              <a:ext cx="1169789" cy="677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0" y="5683448"/>
              <a:ext cx="1169789" cy="677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0" y="4513659"/>
              <a:ext cx="1169789" cy="677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6095999" y="4326194"/>
            <a:ext cx="1007805" cy="1007806"/>
            <a:chOff x="1169789" y="5683448"/>
            <a:chExt cx="780536" cy="78053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1169789" y="5683448"/>
              <a:ext cx="779859" cy="677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5400000">
              <a:off x="1560057" y="6073040"/>
              <a:ext cx="779859" cy="677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780198" y="6073040"/>
              <a:ext cx="779859" cy="677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169789" y="6463308"/>
              <a:ext cx="779859" cy="677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329381" y="3276600"/>
            <a:ext cx="2566219" cy="2566219"/>
            <a:chOff x="1169789" y="3733800"/>
            <a:chExt cx="1949649" cy="1949649"/>
          </a:xfrm>
        </p:grpSpPr>
        <p:cxnSp>
          <p:nvCxnSpPr>
            <p:cNvPr id="33" name="Straight Connector 32"/>
            <p:cNvCxnSpPr/>
            <p:nvPr/>
          </p:nvCxnSpPr>
          <p:spPr>
            <a:xfrm rot="16200000" flipH="1">
              <a:off x="974824" y="4708625"/>
              <a:ext cx="1169789" cy="779859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2144614" y="3928765"/>
              <a:ext cx="1169789" cy="779859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V="1">
              <a:off x="1169789" y="3733800"/>
              <a:ext cx="1169789" cy="779859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V="1">
              <a:off x="1949648" y="4903589"/>
              <a:ext cx="1169789" cy="779859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48"/>
          <p:cNvSpPr txBox="1"/>
          <p:nvPr/>
        </p:nvSpPr>
        <p:spPr>
          <a:xfrm>
            <a:off x="2895600" y="4209871"/>
            <a:ext cx="68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/>
              <a:t>=</a:t>
            </a:r>
            <a:endParaRPr lang="en-US" sz="72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5334000" y="4191000"/>
            <a:ext cx="68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/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7F7F7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105</Words>
  <Application>Microsoft Office PowerPoint</Application>
  <PresentationFormat>On-screen Show (4:3)</PresentationFormat>
  <Paragraphs>45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40</cp:revision>
  <dcterms:created xsi:type="dcterms:W3CDTF">2013-07-05T03:29:31Z</dcterms:created>
  <dcterms:modified xsi:type="dcterms:W3CDTF">2013-07-06T06:17:22Z</dcterms:modified>
</cp:coreProperties>
</file>