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5" r:id="rId3"/>
    <p:sldId id="259" r:id="rId4"/>
    <p:sldId id="266" r:id="rId5"/>
    <p:sldId id="269" r:id="rId6"/>
    <p:sldId id="257" r:id="rId7"/>
    <p:sldId id="260" r:id="rId8"/>
    <p:sldId id="273" r:id="rId9"/>
    <p:sldId id="256" r:id="rId10"/>
    <p:sldId id="267" r:id="rId11"/>
    <p:sldId id="262" r:id="rId12"/>
    <p:sldId id="268" r:id="rId13"/>
    <p:sldId id="263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66487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DAD0C-362B-4381-8C35-4F0BCDB9385C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67BB-97FB-41C3-9882-844D36D02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67BB-97FB-41C3-9882-844D36D023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6148"/>
            <a:ext cx="7696200" cy="6192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24200" y="2362200"/>
            <a:ext cx="2895600" cy="1323439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8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১।</a:t>
            </a:r>
            <a:r>
              <a:rPr lang="en-US" sz="4000" smtClean="0">
                <a:latin typeface="Nikosh" pitchFamily="2" charset="0"/>
                <a:cs typeface="Nikosh" pitchFamily="2" charset="0"/>
              </a:rPr>
              <a:t>HCl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.পেপসিন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আমিষ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0200" y="25146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5600" y="243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পলিপেপটাইড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13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পেপসিন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Ma\col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695700" cy="3390900"/>
          </a:xfrm>
          <a:prstGeom prst="rect">
            <a:avLst/>
          </a:prstGeom>
          <a:noFill/>
        </p:spPr>
      </p:pic>
      <p:pic>
        <p:nvPicPr>
          <p:cNvPr id="23555" name="Picture 3" descr="E:\Ma\intesti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28600"/>
            <a:ext cx="3143250" cy="3143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4800600"/>
            <a:ext cx="3200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" pitchFamily="2" charset="0"/>
                <a:cs typeface="Nikosh" pitchFamily="2" charset="0"/>
              </a:rPr>
              <a:t>অন্ত্র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533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বৃহদান্ত্র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53200" y="1600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96200" y="137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ক্ষুদ্রান্ত্র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53200" y="609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পেপটাইড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43200" y="15240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194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ট্রিপসিন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143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আ্যামাইনো এসিড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438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শর্করা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27432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400" y="236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আ্যামাইলেজ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2438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গ্লুকোজ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962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স্নেহ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76400" y="43434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2600" y="3962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লাইপেজ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3886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ফ্যাটি এসিড ও গ্লিসারল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Ma\small_intestine_cross-s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286500" cy="3533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5562600"/>
            <a:ext cx="46482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" pitchFamily="2" charset="0"/>
                <a:cs typeface="Nikosh" pitchFamily="2" charset="0"/>
              </a:rPr>
              <a:t>ক্ষুদ্রান্ত্রের প্রস্থচ্ছেদ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419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ভিলাই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4648200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দলীয়কাজ</a:t>
            </a:r>
            <a:endParaRPr lang="en-US" sz="6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19400"/>
            <a:ext cx="67818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5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পরিপাকে সাহায্যকারী বিভিন্ন এনজাইমের নাম লিখ</a:t>
            </a:r>
            <a:r>
              <a:rPr lang="en-US" sz="5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4572000" cy="1107996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464820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১।পরিপাক কাকে বলে?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২।স্নেহ কোথায় পরিপাক হয়?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৩।পানি কোথায়  শোষিত হয়?</a:t>
            </a:r>
            <a:endParaRPr lang="en-US" sz="3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90600"/>
            <a:ext cx="3810000" cy="1107996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819400"/>
            <a:ext cx="76962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4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পরিপাকতন্ত্রের চিহ্নিত চিত্র অংকন কর।</a:t>
            </a:r>
            <a:endParaRPr lang="en-US" sz="4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iju\Pictures\DSCN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317200"/>
            <a:ext cx="6400800" cy="10534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91561"/>
            <a:ext cx="7696200" cy="549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62200" y="2819400"/>
            <a:ext cx="4114800" cy="13234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8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3429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72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752600"/>
            <a:ext cx="487680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মোসাঃ লাইজু বেগম</a:t>
            </a:r>
          </a:p>
          <a:p>
            <a:pPr algn="ctr"/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সহঃ শিক্ষক</a:t>
            </a:r>
          </a:p>
          <a:p>
            <a:pPr algn="ctr"/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সুজাপুর উচ্চ বিদ্যালয়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800600"/>
            <a:ext cx="47244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বিষয়ঃ জীববিজ্ঞান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শ্রেণীঃ দশম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581400"/>
            <a:ext cx="62484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ফুলবাড়ি, দিনাজপুর</a:t>
            </a:r>
          </a:p>
          <a:p>
            <a:pPr algn="ctr"/>
            <a:r>
              <a:rPr lang="en-US" sz="28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e-mail: laizubegum8@gmail.com</a:t>
            </a:r>
            <a:endParaRPr lang="en-US" sz="28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\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519487" cy="2636218"/>
          </a:xfrm>
          <a:prstGeom prst="rect">
            <a:avLst/>
          </a:prstGeom>
          <a:noFill/>
        </p:spPr>
      </p:pic>
      <p:pic>
        <p:nvPicPr>
          <p:cNvPr id="4099" name="Picture 3" descr="E:\Ma\ba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4343400" cy="298107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"/>
            <a:ext cx="33909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54864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" pitchFamily="2" charset="0"/>
                <a:cs typeface="Nikosh" pitchFamily="2" charset="0"/>
              </a:rPr>
              <a:t>পাঠের শিরোনাম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743200"/>
            <a:ext cx="65532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পরিপাক তন্ত্র ওপরিপাক</a:t>
            </a:r>
            <a:endParaRPr lang="en-US" sz="60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685800"/>
            <a:ext cx="42672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১।পরিপাক ওপরিপাকতন্ত্র কাকে বলে তা জানবে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36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২।পরিপাকতন্ত্রের বিভিন্ন অঙ্গের নাম বলতে পারবে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36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৩।পরিপাক প্রক্রিয়া বর্ননা করতে পারবে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36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৪।পরিপাকে সাহায্যকারী বিভিন্ন এনজাইমের নাম জানবে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iju\Pictures\DSCN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841200" y="29260800"/>
            <a:ext cx="7696200" cy="10534650"/>
          </a:xfrm>
          <a:prstGeom prst="rect">
            <a:avLst/>
          </a:prstGeom>
          <a:noFill/>
        </p:spPr>
      </p:pic>
      <p:pic>
        <p:nvPicPr>
          <p:cNvPr id="2051" name="Picture 3" descr="C:\Users\Laiju\Pictures\DSCN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011400" y="41300400"/>
            <a:ext cx="6400800" cy="10534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5943600"/>
            <a:ext cx="3276600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পরিপাকতন্ত্র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193" name="Picture 1" descr="E:\Ma\Digest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43105"/>
            <a:ext cx="6019800" cy="5652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:\Ma\1079619327186.GI_system27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3733800" cy="419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4648200"/>
            <a:ext cx="2514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পরিপাক নালি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102" name="Picture 6" descr="E:\Ma\g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"/>
            <a:ext cx="3276600" cy="3505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0" y="4419600"/>
            <a:ext cx="2590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পরিপাক গ্রন্থি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http://www.youtube.com/watch?v=b20VRR9C37Q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762000"/>
            <a:ext cx="304800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1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ভিডিওটি দেখুন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\stomach-picture-low-ac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240370" cy="479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137</Words>
  <Application>Microsoft Office PowerPoint</Application>
  <PresentationFormat>On-screen Show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Laiju</dc:creator>
  <cp:lastModifiedBy>Laiju</cp:lastModifiedBy>
  <cp:revision>77</cp:revision>
  <dcterms:created xsi:type="dcterms:W3CDTF">2006-08-16T00:00:00Z</dcterms:created>
  <dcterms:modified xsi:type="dcterms:W3CDTF">2013-07-09T04:09:05Z</dcterms:modified>
</cp:coreProperties>
</file>