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68" r:id="rId3"/>
    <p:sldId id="266" r:id="rId4"/>
    <p:sldId id="269" r:id="rId5"/>
    <p:sldId id="257" r:id="rId6"/>
    <p:sldId id="260" r:id="rId7"/>
    <p:sldId id="262" r:id="rId8"/>
    <p:sldId id="272" r:id="rId9"/>
    <p:sldId id="271" r:id="rId10"/>
    <p:sldId id="270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81121" autoAdjust="0"/>
  </p:normalViewPr>
  <p:slideViewPr>
    <p:cSldViewPr>
      <p:cViewPr varScale="1">
        <p:scale>
          <a:sx n="56" d="100"/>
          <a:sy n="56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29072-8E42-4610-99A3-CF9E7B75CA3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7B6BA-E278-4F8C-80C8-FF5693F76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B6BA-E278-4F8C-80C8-FF5693F762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B6BA-E278-4F8C-80C8-FF5693F7622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7B4E1B-977E-451E-B1F3-048DDD72584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30BF1F-2D24-4C7E-A7BD-9777A6DFA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B4E1B-977E-451E-B1F3-048DDD72584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0BF1F-2D24-4C7E-A7BD-9777A6DFA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B4E1B-977E-451E-B1F3-048DDD72584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0BF1F-2D24-4C7E-A7BD-9777A6DFA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B4E1B-977E-451E-B1F3-048DDD72584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0BF1F-2D24-4C7E-A7BD-9777A6DFA4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B4E1B-977E-451E-B1F3-048DDD72584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0BF1F-2D24-4C7E-A7BD-9777A6DFA4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B4E1B-977E-451E-B1F3-048DDD72584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0BF1F-2D24-4C7E-A7BD-9777A6DFA4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B4E1B-977E-451E-B1F3-048DDD72584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0BF1F-2D24-4C7E-A7BD-9777A6DFA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B4E1B-977E-451E-B1F3-048DDD72584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0BF1F-2D24-4C7E-A7BD-9777A6DFA4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B4E1B-977E-451E-B1F3-048DDD72584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0BF1F-2D24-4C7E-A7BD-9777A6DFA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B7B4E1B-977E-451E-B1F3-048DDD72584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0BF1F-2D24-4C7E-A7BD-9777A6DFA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7B4E1B-977E-451E-B1F3-048DDD72584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30BF1F-2D24-4C7E-A7BD-9777A6DFA4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7B4E1B-977E-451E-B1F3-048DDD72584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30BF1F-2D24-4C7E-A7BD-9777A6DFA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352800"/>
            <a:ext cx="4572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" pitchFamily="2" charset="0"/>
                <a:cs typeface="Nikosh" pitchFamily="2" charset="0"/>
              </a:rPr>
              <a:t>শুভেচ্ছা</a:t>
            </a:r>
            <a:endParaRPr lang="en-US" sz="7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71628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14400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" pitchFamily="2" charset="0"/>
                <a:cs typeface="Nikosh" pitchFamily="2" charset="0"/>
              </a:rPr>
              <a:t>১।তোমরা স্বদেশের একটি চিত্র অঙ্কন কর ।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67200"/>
            <a:ext cx="9144000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" pitchFamily="2" charset="0"/>
                <a:cs typeface="Nikosh" pitchFamily="2" charset="0"/>
              </a:rPr>
              <a:t>২।তোমরাগ্রামের একটি দৃশ্য অঙ্কন কর</a:t>
            </a:r>
            <a:r>
              <a:rPr lang="bs-Cyrl-BA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6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953000"/>
            <a:ext cx="5562600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user\Pictures\JUI  TELE COM 01924236827 (20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1054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" pitchFamily="2" charset="0"/>
                <a:cs typeface="Nikosh" pitchFamily="2" charset="0"/>
              </a:rPr>
              <a:t>নাজমুননাহার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" pitchFamily="2" charset="0"/>
                <a:cs typeface="Nikosh" pitchFamily="2" charset="0"/>
              </a:rPr>
              <a:t>সহকারী শিক্ষক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9144000" cy="11079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" pitchFamily="2" charset="0"/>
                <a:cs typeface="Nikosh" pitchFamily="2" charset="0"/>
              </a:rPr>
              <a:t>চাঁদপাড়া ঊচ্চ বিদ্যালয়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648200"/>
            <a:ext cx="9144000" cy="212365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" pitchFamily="2" charset="0"/>
                <a:cs typeface="Nikosh" pitchFamily="2" charset="0"/>
              </a:rPr>
              <a:t>শ্রেণিঃ৯মও১০ম </a:t>
            </a:r>
            <a:r>
              <a:rPr lang="bn-BD" sz="6600" dirty="0" smtClean="0">
                <a:latin typeface="Nikosh" pitchFamily="2" charset="0"/>
                <a:cs typeface="Nikosh" pitchFamily="2" charset="0"/>
              </a:rPr>
              <a:t>বিষয়ঃইসলাম </a:t>
            </a:r>
            <a:endParaRPr lang="bn-BD" sz="66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6600" dirty="0" smtClean="0">
                <a:latin typeface="Nikosh" pitchFamily="2" charset="0"/>
                <a:cs typeface="Nikosh" pitchFamily="2" charset="0"/>
              </a:rPr>
              <a:t>ওনৈতিক শিক্ষা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53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CER\Desktop\MMMs\MMM-6\MMM-6.1_Collections\Bangladesh\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8534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57912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" pitchFamily="2" charset="0"/>
                <a:cs typeface="Nikosh" pitchFamily="2" charset="0"/>
              </a:rPr>
              <a:t>পাঠ শিরোনাম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আজকের পাঠ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91440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" pitchFamily="2" charset="0"/>
                <a:cs typeface="Nikosh" pitchFamily="2" charset="0"/>
              </a:rPr>
              <a:t>স্বদেশ প্রেম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0"/>
            <a:ext cx="4267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91440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" pitchFamily="2" charset="0"/>
                <a:cs typeface="Nikosh" pitchFamily="2" charset="0"/>
              </a:rPr>
              <a:t>১।স্বদেশ প্রেমের পরিচয় বলতে পারবে ।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6700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" pitchFamily="2" charset="0"/>
                <a:cs typeface="Nikosh" pitchFamily="2" charset="0"/>
              </a:rPr>
              <a:t>২।স্বদেশ প্রেমের গুরুত্ব বলতে পারবে।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86200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" pitchFamily="2" charset="0"/>
                <a:cs typeface="Nikosh" pitchFamily="2" charset="0"/>
              </a:rPr>
              <a:t>৩।স্বদেশ প্রেমের উপায় বলতে পারবে।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876800"/>
            <a:ext cx="91440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" pitchFamily="2" charset="0"/>
                <a:cs typeface="Nikosh" pitchFamily="2" charset="0"/>
              </a:rPr>
              <a:t>৪।স্বদেশের প্রতি কর্তব্য পালনে প্রতিজ্ঞা বলতে পারবে ।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Documents and Settings\ACER\Desktop\MMMs\MMM-6\MMM-6.1_Collections\Bangladesh\Girl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33652"/>
            <a:ext cx="4343400" cy="516714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438573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" pitchFamily="2" charset="0"/>
                <a:cs typeface="Nikosh" pitchFamily="2" charset="0"/>
              </a:rPr>
              <a:t>ছবিতে তোমরা কি কি দেখতে পাছ্ছ? 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CER\Desktop\MMMs\MMM-6\MMM-6.1_Collections\Bangladesh {1971}\P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6172200"/>
          </a:xfrm>
          <a:prstGeom prst="rect">
            <a:avLst/>
          </a:prstGeom>
          <a:noFill/>
        </p:spPr>
      </p:pic>
      <p:pic>
        <p:nvPicPr>
          <p:cNvPr id="6" name="Picture 5" descr="http://t3.gstatic.com/images?q=tbn:ANd9GcRAu-P3zuD-LL3wNaBM_mbSA2hRGFx61zGNuyQ60RLGXLNlCt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"/>
            <a:ext cx="44196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0"/>
            <a:ext cx="29718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দলীয় কাজ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89154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" pitchFamily="2" charset="0"/>
                <a:cs typeface="Nikosh" pitchFamily="2" charset="0"/>
              </a:rPr>
              <a:t>তোমরা ইসলামের আলোকে স্বদেশ প্রেমের</a:t>
            </a:r>
          </a:p>
          <a:p>
            <a:r>
              <a:rPr lang="bn-BD" sz="5400" dirty="0" smtClean="0">
                <a:latin typeface="Nikosh" pitchFamily="2" charset="0"/>
                <a:cs typeface="Nikosh" pitchFamily="2" charset="0"/>
              </a:rPr>
              <a:t>গুরুত্ব সম্পর্কে একটি অনুচ্ছেদ লিখ ।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4343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8915400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১।স্বদেশ প্রেম বলতে কি আমরা কি বুঝি ?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0040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" pitchFamily="2" charset="0"/>
                <a:cs typeface="Nikosh" pitchFamily="2" charset="0"/>
              </a:rPr>
              <a:t>২।দেশের স্বার্থে কাজ করলে কি প্রমানিত হয় ?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38600"/>
            <a:ext cx="91440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" pitchFamily="2" charset="0"/>
                <a:cs typeface="Nikosh" pitchFamily="2" charset="0"/>
              </a:rPr>
              <a:t>৩।প্রকৃত দেশ প্রেমিক কে ছিলেন?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53000"/>
            <a:ext cx="91440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" pitchFamily="2" charset="0"/>
                <a:cs typeface="Nikosh" pitchFamily="2" charset="0"/>
              </a:rPr>
              <a:t>৪।দেশের স্বার্থে কি করব?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373</TotalTime>
  <Words>131</Words>
  <Application>Microsoft Office PowerPoint</Application>
  <PresentationFormat>On-screen Show (4:3)</PresentationFormat>
  <Paragraphs>30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Dhaka-TTC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Lab09</dc:creator>
  <cp:lastModifiedBy>user</cp:lastModifiedBy>
  <cp:revision>93</cp:revision>
  <dcterms:created xsi:type="dcterms:W3CDTF">2011-11-17T04:15:14Z</dcterms:created>
  <dcterms:modified xsi:type="dcterms:W3CDTF">2013-07-09T06:44:44Z</dcterms:modified>
</cp:coreProperties>
</file>