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70" r:id="rId5"/>
    <p:sldId id="265" r:id="rId6"/>
    <p:sldId id="267" r:id="rId7"/>
    <p:sldId id="268" r:id="rId8"/>
    <p:sldId id="269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660"/>
  </p:normalViewPr>
  <p:slideViewPr>
    <p:cSldViewPr>
      <p:cViewPr>
        <p:scale>
          <a:sx n="98" d="100"/>
          <a:sy n="98" d="100"/>
        </p:scale>
        <p:origin x="-7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90E4E-D456-4658-BE84-C78D508DD13D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90E4E-D456-4658-BE84-C78D508DD13D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A4ECE-146E-41F5-9857-008D87A12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685800"/>
            <a:ext cx="3962400" cy="147732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Nikosh" pitchFamily="2" charset="0"/>
                <a:cs typeface="Nikosh" pitchFamily="2" charset="0"/>
              </a:rPr>
              <a:t>স্বাগতম</a:t>
            </a:r>
          </a:p>
          <a:p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1026" name="Picture 2" descr="C:\Users\Public\Pictures\Sample Pictures\Hydrange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590800"/>
            <a:ext cx="233680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838200"/>
            <a:ext cx="449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পরিচিতি:</a:t>
            </a:r>
          </a:p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নাম:আব্দুর রাজ্জাক (সহকারী শিক্ষক ইসলামধর্ম)</a:t>
            </a:r>
          </a:p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বিদ্যালয় নাম: রুদ্রানী উচ্চ বিদ্যালয়।</a:t>
            </a:r>
          </a:p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বিষয়: 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বা</a:t>
            </a:r>
            <a:r>
              <a:rPr lang="bn-BD" dirty="0" smtClean="0">
                <a:latin typeface="Nikosh" pitchFamily="2" charset="0"/>
                <a:cs typeface="Nikosh" pitchFamily="2" charset="0"/>
              </a:rPr>
              <a:t>ংলা ১ম পত্র।</a:t>
            </a:r>
          </a:p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৬ষ্ঠ শ্রেণী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abdurraggak\Ranchi-Photos-Hundru-Fall-Ranchi-748419-1-jpg-destreviewimages-500x375-13476267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57200"/>
            <a:ext cx="2412998" cy="1809749"/>
          </a:xfrm>
          <a:prstGeom prst="rect">
            <a:avLst/>
          </a:prstGeom>
          <a:noFill/>
        </p:spPr>
      </p:pic>
      <p:pic>
        <p:nvPicPr>
          <p:cNvPr id="2051" name="Picture 3" descr="D:\abdurraggak\pahal_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533400"/>
            <a:ext cx="2310032" cy="1752600"/>
          </a:xfrm>
          <a:prstGeom prst="rect">
            <a:avLst/>
          </a:prstGeom>
          <a:noFill/>
        </p:spPr>
      </p:pic>
      <p:pic>
        <p:nvPicPr>
          <p:cNvPr id="2052" name="Picture 4" descr="D:\abdurraggak\Islamic-Wallpaper-Makkah-1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685800"/>
            <a:ext cx="2663217" cy="1447800"/>
          </a:xfrm>
          <a:prstGeom prst="rect">
            <a:avLst/>
          </a:prstGeom>
          <a:noFill/>
        </p:spPr>
      </p:pic>
      <p:pic>
        <p:nvPicPr>
          <p:cNvPr id="2053" name="Picture 5" descr="D:\abdurraggak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3962400"/>
            <a:ext cx="3200400" cy="1981200"/>
          </a:xfrm>
          <a:prstGeom prst="rect">
            <a:avLst/>
          </a:prstGeom>
          <a:noFill/>
        </p:spPr>
      </p:pic>
      <p:pic>
        <p:nvPicPr>
          <p:cNvPr id="2054" name="Picture 6" descr="D:\abdurraggak\img17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95800" y="3886200"/>
            <a:ext cx="3486150" cy="201608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914400" y="2590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পাহাড়ি ঝর্ণ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া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6600" y="2590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রাঁচির স্কুল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19800" y="2438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পাহাড়ি ঝর্ণ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া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6400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পাহাড়ি রাস্তা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24400" y="6248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রাঁচি শহরের মানুষের কাজ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3352800" cy="175432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" pitchFamily="2" charset="0"/>
                <a:cs typeface="Nikosh" pitchFamily="2" charset="0"/>
              </a:rPr>
              <a:t>পাঠ শিরোনাম: </a:t>
            </a:r>
          </a:p>
          <a:p>
            <a:r>
              <a:rPr lang="bn-BD" sz="5400" dirty="0" smtClean="0">
                <a:latin typeface="Nikosh" pitchFamily="2" charset="0"/>
                <a:cs typeface="Nikosh" pitchFamily="2" charset="0"/>
              </a:rPr>
              <a:t>                  </a:t>
            </a:r>
            <a:endParaRPr lang="en-US" sz="5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4648200"/>
            <a:ext cx="4267200" cy="132343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Nikosh" pitchFamily="2" charset="0"/>
                <a:cs typeface="Nikosh" pitchFamily="2" charset="0"/>
              </a:rPr>
              <a:t>রাঁচি ভ্রমণ</a:t>
            </a:r>
            <a:endParaRPr lang="en-US" sz="8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838200"/>
            <a:ext cx="4572000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" pitchFamily="2" charset="0"/>
                <a:cs typeface="Nikosh" pitchFamily="2" charset="0"/>
              </a:rPr>
              <a:t>শিখনফল: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76400" y="3124200"/>
            <a:ext cx="5791200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" pitchFamily="2" charset="0"/>
                <a:cs typeface="Nikosh" pitchFamily="2" charset="0"/>
              </a:rPr>
              <a:t>১।শিক্ষার্থীরা ভ্রমণ সম্পর্কে জানতে পারবে।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4419600"/>
            <a:ext cx="4572000" cy="107721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" pitchFamily="2" charset="0"/>
                <a:cs typeface="Nikosh" pitchFamily="2" charset="0"/>
              </a:rPr>
              <a:t>২।শিক্ষার্থীরা ভ্রমণের মাধ্যমে বাস্তব জ্ঞান করতে পারবে।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5715000"/>
            <a:ext cx="5562600" cy="1077218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" pitchFamily="2" charset="0"/>
                <a:cs typeface="Nikosh" pitchFamily="2" charset="0"/>
              </a:rPr>
              <a:t>২।শিক্ষার্থীরা ভ্রমণের মাধ্যমে মানসিক প্রশান্তি লাভ করতে পারবে।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609600"/>
            <a:ext cx="5867400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" pitchFamily="2" charset="0"/>
                <a:cs typeface="Nikosh" pitchFamily="2" charset="0"/>
              </a:rPr>
              <a:t>দলীয় 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কাজ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:</a:t>
            </a:r>
            <a:endParaRPr lang="bn-BD" sz="3200" dirty="0" smtClean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1828800"/>
            <a:ext cx="5410200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" pitchFamily="2" charset="0"/>
                <a:cs typeface="Nikosh" pitchFamily="2" charset="0"/>
              </a:rPr>
              <a:t>১।রাঁচি শহর দেখতে কেমন বর্ণনা কর।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2895600"/>
            <a:ext cx="548640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" pitchFamily="2" charset="0"/>
                <a:cs typeface="Nikosh" pitchFamily="2" charset="0"/>
              </a:rPr>
              <a:t>২।গাড়ির হর্ণ  অবিরাম বাজায় কেন।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838200"/>
            <a:ext cx="57912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" pitchFamily="2" charset="0"/>
                <a:cs typeface="Nikosh" pitchFamily="2" charset="0"/>
              </a:rPr>
              <a:t>মূল্যায়ণ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:</a:t>
            </a:r>
            <a:endParaRPr lang="bn-BD" sz="2800" dirty="0" smtClean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2209800"/>
            <a:ext cx="556260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" pitchFamily="2" charset="0"/>
                <a:cs typeface="Nikosh" pitchFamily="2" charset="0"/>
              </a:rPr>
              <a:t>১।পাবর্ত্য নদীগুলো একেঁবেঁকে চলে কেন?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3352800"/>
            <a:ext cx="617220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" pitchFamily="2" charset="0"/>
                <a:cs typeface="Nikosh" pitchFamily="2" charset="0"/>
              </a:rPr>
              <a:t>২।ভ্রমণের মাধ্যমে আনন্দ ও জ্ঞান লাভ হয় বর্ণনা কর?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6934200" cy="132343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" pitchFamily="2" charset="0"/>
                <a:cs typeface="Nikosh" pitchFamily="2" charset="0"/>
              </a:rPr>
              <a:t>বাড়ীর কাজ: </a:t>
            </a:r>
          </a:p>
          <a:p>
            <a:endParaRPr lang="bn-BD" sz="3200" dirty="0" smtClean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3352800"/>
            <a:ext cx="6096000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" pitchFamily="2" charset="0"/>
                <a:cs typeface="Nikosh" pitchFamily="2" charset="0"/>
              </a:rPr>
              <a:t>১।ভ্রমণ করা প্রয়োজন কেন বর্ণনা কর।</a:t>
            </a: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524000"/>
            <a:ext cx="4191000" cy="156966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" pitchFamily="2" charset="0"/>
                <a:cs typeface="Nikosh" pitchFamily="2" charset="0"/>
              </a:rPr>
              <a:t>ধন্যবাদ</a:t>
            </a:r>
            <a:endParaRPr lang="en-US" sz="96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132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BCC</dc:creator>
  <cp:lastModifiedBy>BCC</cp:lastModifiedBy>
  <cp:revision>105</cp:revision>
  <dcterms:created xsi:type="dcterms:W3CDTF">2013-06-30T06:29:45Z</dcterms:created>
  <dcterms:modified xsi:type="dcterms:W3CDTF">2013-07-03T04:43:34Z</dcterms:modified>
</cp:coreProperties>
</file>