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7" r:id="rId2"/>
    <p:sldId id="258" r:id="rId3"/>
    <p:sldId id="259" r:id="rId4"/>
    <p:sldId id="260" r:id="rId5"/>
    <p:sldId id="262" r:id="rId6"/>
    <p:sldId id="261" r:id="rId7"/>
    <p:sldId id="267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333FF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322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52400"/>
            <a:ext cx="6781800" cy="5257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3276600" y="1447800"/>
            <a:ext cx="3886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0000" b="1" dirty="0" smtClean="0">
                <a:solidFill>
                  <a:srgbClr val="0000FF"/>
                </a:solidFill>
                <a:latin typeface="Nikosh" pitchFamily="2" charset="0"/>
                <a:cs typeface="Nikosh" pitchFamily="2" charset="0"/>
              </a:rPr>
              <a:t>স্বাগতম</a:t>
            </a:r>
            <a:endParaRPr lang="en-US" sz="10000" b="1" dirty="0">
              <a:solidFill>
                <a:srgbClr val="0000FF"/>
              </a:solidFill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838200"/>
            <a:ext cx="3810000" cy="132343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b="1" dirty="0" smtClean="0">
                <a:solidFill>
                  <a:srgbClr val="FF0066"/>
                </a:solidFill>
                <a:latin typeface="Nikosh" pitchFamily="2" charset="0"/>
                <a:cs typeface="Nikosh" pitchFamily="2" charset="0"/>
              </a:rPr>
              <a:t>পরিচিতি</a:t>
            </a:r>
            <a:endParaRPr lang="en-US" sz="8000" b="1" dirty="0">
              <a:solidFill>
                <a:srgbClr val="FF0066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2590800"/>
            <a:ext cx="6019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solidFill>
                  <a:srgbClr val="3333FF"/>
                </a:solidFill>
                <a:latin typeface="Nikosh" pitchFamily="2" charset="0"/>
                <a:cs typeface="Nikosh" pitchFamily="2" charset="0"/>
              </a:rPr>
              <a:t>চপ্মা রাণী</a:t>
            </a:r>
            <a:endParaRPr lang="en-US" sz="6000" b="1" dirty="0">
              <a:solidFill>
                <a:srgbClr val="3333FF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76400" y="3352800"/>
            <a:ext cx="5486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সহকারী শিক্ষক (গণিত)</a:t>
            </a:r>
            <a:endParaRPr lang="en-US" sz="4400" dirty="0">
              <a:solidFill>
                <a:srgbClr val="C0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9200" y="3962400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দাদুল চকিয়া পাড়া উচ্চ বিদ্যালয়</a:t>
            </a:r>
            <a:endParaRPr lang="en-US" sz="4000" dirty="0">
              <a:solidFill>
                <a:srgbClr val="00B050"/>
              </a:solidFill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3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1219200"/>
            <a:ext cx="6934200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বিষয়ঃ গণিত (জ্যামিতি)</a:t>
            </a:r>
            <a:endParaRPr lang="en-US" sz="6000" b="1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81200" y="2286000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solidFill>
                  <a:srgbClr val="0000FF"/>
                </a:solidFill>
                <a:latin typeface="Nikosh" pitchFamily="2" charset="0"/>
                <a:cs typeface="Nikosh" pitchFamily="2" charset="0"/>
              </a:rPr>
              <a:t>শ্রেণিঃ  ৭ম</a:t>
            </a:r>
            <a:endParaRPr lang="en-US" sz="4800" b="1" dirty="0">
              <a:solidFill>
                <a:srgbClr val="0000FF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3124200"/>
            <a:ext cx="662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" pitchFamily="2" charset="0"/>
                <a:cs typeface="Nikosh" pitchFamily="2" charset="0"/>
              </a:rPr>
              <a:t>তারিখঃ ০৩/০৭/১৩ ইং</a:t>
            </a:r>
            <a:endParaRPr lang="en-US" sz="4000" b="1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/>
          <p:cNvSpPr/>
          <p:nvPr/>
        </p:nvSpPr>
        <p:spPr>
          <a:xfrm>
            <a:off x="6096000" y="1219200"/>
            <a:ext cx="2667000" cy="1752600"/>
          </a:xfrm>
          <a:prstGeom prst="triangle">
            <a:avLst>
              <a:gd name="adj" fmla="val 49476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400800" y="3733800"/>
            <a:ext cx="236220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" pitchFamily="2" charset="0"/>
                <a:cs typeface="Nikosh" pitchFamily="2" charset="0"/>
              </a:rPr>
              <a:t>সমবাহু ত্রিভুজ</a:t>
            </a:r>
            <a:endParaRPr lang="en-US" sz="36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0" name="Right Triangle 9"/>
          <p:cNvSpPr/>
          <p:nvPr/>
        </p:nvSpPr>
        <p:spPr>
          <a:xfrm>
            <a:off x="533400" y="1143000"/>
            <a:ext cx="2057400" cy="1981200"/>
          </a:xfrm>
          <a:prstGeom prst="rtTriangl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Isosceles Triangle 10"/>
          <p:cNvSpPr/>
          <p:nvPr/>
        </p:nvSpPr>
        <p:spPr>
          <a:xfrm>
            <a:off x="3429000" y="762000"/>
            <a:ext cx="2057400" cy="2286000"/>
          </a:xfrm>
          <a:prstGeom prst="triangl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28600" y="3733800"/>
            <a:ext cx="2743200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" pitchFamily="2" charset="0"/>
                <a:cs typeface="Nikosh" pitchFamily="2" charset="0"/>
              </a:rPr>
              <a:t>সমকোণী ত্রিভুজ</a:t>
            </a:r>
            <a:endParaRPr lang="en-US" sz="40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52800" y="3733800"/>
            <a:ext cx="251460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atin typeface="Nikosh" pitchFamily="2" charset="0"/>
                <a:cs typeface="Nikosh" pitchFamily="2" charset="0"/>
              </a:rPr>
              <a:t>সমদ্বিবাহু ত্রিভুজ</a:t>
            </a:r>
            <a:endParaRPr lang="en-US" sz="32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4800" y="762000"/>
            <a:ext cx="53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A</a:t>
            </a:r>
            <a:endParaRPr lang="en-US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81000" y="31242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B</a:t>
            </a:r>
            <a:endParaRPr lang="en-US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362200" y="3124200"/>
            <a:ext cx="53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C</a:t>
            </a:r>
            <a:endParaRPr lang="en-US" sz="20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114800" y="3810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3200400" y="3048000"/>
            <a:ext cx="53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B</a:t>
            </a:r>
            <a:endParaRPr lang="en-US" sz="20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5334000" y="3048000"/>
            <a:ext cx="533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</a:t>
            </a:r>
            <a:endParaRPr lang="en-US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7010400" y="838200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A</a:t>
            </a:r>
            <a:endParaRPr lang="en-US" sz="20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5791200" y="29718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B</a:t>
            </a:r>
            <a:endParaRPr lang="en-US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8610600" y="2971800"/>
            <a:ext cx="53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C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1143000"/>
            <a:ext cx="5181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b="1" dirty="0" smtClean="0">
                <a:solidFill>
                  <a:srgbClr val="0000FF"/>
                </a:solidFill>
                <a:latin typeface="Nikosh" pitchFamily="2" charset="0"/>
                <a:cs typeface="Nikosh" pitchFamily="2" charset="0"/>
              </a:rPr>
              <a:t>পাঠ শিরোনামঃ</a:t>
            </a:r>
            <a:endParaRPr lang="en-US" sz="8000" b="1" dirty="0">
              <a:solidFill>
                <a:srgbClr val="0000FF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2438400"/>
            <a:ext cx="838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" pitchFamily="2" charset="0"/>
                <a:cs typeface="Nikosh" pitchFamily="2" charset="0"/>
              </a:rPr>
              <a:t>ত্রিভুজের তিন কোণের সমষ্টি দুই সমকোণের সমান</a:t>
            </a:r>
            <a:endParaRPr lang="en-US" sz="4000" b="1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990600"/>
            <a:ext cx="5181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b="1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শিখনফলঃ</a:t>
            </a:r>
            <a:endParaRPr lang="en-US" sz="9600" b="1" dirty="0">
              <a:solidFill>
                <a:srgbClr val="00B05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2209800"/>
            <a:ext cx="784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" pitchFamily="2" charset="0"/>
                <a:cs typeface="Nikosh" pitchFamily="2" charset="0"/>
              </a:rPr>
              <a:t>১। বিভিন্ন শর্তসাপেক্ষে ত্রিভুজ আঁকতে পারবে।</a:t>
            </a:r>
            <a:endParaRPr lang="en-US" sz="36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2971800"/>
            <a:ext cx="769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" pitchFamily="2" charset="0"/>
                <a:cs typeface="Nikosh" pitchFamily="2" charset="0"/>
              </a:rPr>
              <a:t>২। ত্রিভুজের মৌলিক উপপাদ্য গুলো প্রমাণ করতে পারবে। 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3657600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" pitchFamily="2" charset="0"/>
                <a:cs typeface="Nikosh" pitchFamily="2" charset="0"/>
              </a:rPr>
              <a:t>৩। ত্রিভুজের অন্তঃস্হ ও বহিঃস্হ কোণ বর্ণনা করতে পারবে।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6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8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/>
          <p:nvPr/>
        </p:nvSpPr>
        <p:spPr>
          <a:xfrm>
            <a:off x="457200" y="762000"/>
            <a:ext cx="2438400" cy="1066800"/>
          </a:xfrm>
          <a:prstGeom prst="triangle">
            <a:avLst/>
          </a:prstGeom>
          <a:solidFill>
            <a:schemeClr val="bg2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Isosceles Triangle 3"/>
          <p:cNvSpPr/>
          <p:nvPr/>
        </p:nvSpPr>
        <p:spPr>
          <a:xfrm>
            <a:off x="4038600" y="838200"/>
            <a:ext cx="2438400" cy="1066800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71600" y="3810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-152400" y="18288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819400" y="18288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029200" y="3810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810000" y="19050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400800" y="19050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6477000" y="1905000"/>
            <a:ext cx="1676400" cy="1588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 flipH="1" flipV="1">
            <a:off x="6477000" y="838200"/>
            <a:ext cx="1066800" cy="106680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229600" y="19050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467600" y="5334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</a:t>
            </a:r>
            <a:endParaRPr lang="en-US" dirty="0"/>
          </a:p>
        </p:txBody>
      </p:sp>
      <p:sp>
        <p:nvSpPr>
          <p:cNvPr id="19" name="Arc 18"/>
          <p:cNvSpPr/>
          <p:nvPr/>
        </p:nvSpPr>
        <p:spPr>
          <a:xfrm>
            <a:off x="4876800" y="457200"/>
            <a:ext cx="762000" cy="762000"/>
          </a:xfrm>
          <a:prstGeom prst="arc">
            <a:avLst>
              <a:gd name="adj1" fmla="val 2446465"/>
              <a:gd name="adj2" fmla="val 822962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c 20"/>
          <p:cNvSpPr/>
          <p:nvPr/>
        </p:nvSpPr>
        <p:spPr>
          <a:xfrm flipV="1">
            <a:off x="6172200" y="1524000"/>
            <a:ext cx="609600" cy="381000"/>
          </a:xfrm>
          <a:prstGeom prst="arc">
            <a:avLst>
              <a:gd name="adj1" fmla="val 767111"/>
              <a:gd name="adj2" fmla="val 990382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c 21"/>
          <p:cNvSpPr/>
          <p:nvPr/>
        </p:nvSpPr>
        <p:spPr>
          <a:xfrm>
            <a:off x="6096000" y="1524000"/>
            <a:ext cx="838200" cy="609600"/>
          </a:xfrm>
          <a:prstGeom prst="arc">
            <a:avLst>
              <a:gd name="adj1" fmla="val 19160085"/>
              <a:gd name="adj2" fmla="val 63819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c 22"/>
          <p:cNvSpPr/>
          <p:nvPr/>
        </p:nvSpPr>
        <p:spPr>
          <a:xfrm>
            <a:off x="3733800" y="1447800"/>
            <a:ext cx="762000" cy="685800"/>
          </a:xfrm>
          <a:prstGeom prst="arc">
            <a:avLst>
              <a:gd name="adj1" fmla="val 19622172"/>
              <a:gd name="adj2" fmla="val 89223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  <p:bldP spid="7" grpId="0"/>
      <p:bldP spid="8" grpId="0"/>
      <p:bldP spid="9" grpId="0"/>
      <p:bldP spid="10" grpId="0"/>
      <p:bldP spid="15" grpId="0"/>
      <p:bldP spid="16" grpId="0"/>
      <p:bldP spid="19" grpId="0" animBg="1"/>
      <p:bldP spid="21" grpId="0" animBg="1"/>
      <p:bldP spid="22" grpId="0" animBg="1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066800"/>
            <a:ext cx="62484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8000" b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দলীয় কাজঃ</a:t>
            </a:r>
            <a:endParaRPr lang="en-US" sz="8000" b="1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2514600"/>
            <a:ext cx="746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" pitchFamily="2" charset="0"/>
                <a:cs typeface="Nikosh" pitchFamily="2" charset="0"/>
              </a:rPr>
              <a:t>১। একটি সমকোণী ত্রিভুজ অঙ্কন কর।</a:t>
            </a:r>
            <a:endParaRPr lang="en-US" sz="4000" b="1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457200"/>
            <a:ext cx="6019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b="1" dirty="0" smtClean="0">
                <a:solidFill>
                  <a:srgbClr val="3333FF"/>
                </a:solidFill>
                <a:latin typeface="Nikosh" pitchFamily="2" charset="0"/>
                <a:cs typeface="Nikosh" pitchFamily="2" charset="0"/>
              </a:rPr>
              <a:t>মূল্যায়নঃ</a:t>
            </a:r>
            <a:endParaRPr lang="en-US" sz="8000" b="1" dirty="0">
              <a:solidFill>
                <a:srgbClr val="3333FF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5000" y="1905000"/>
            <a:ext cx="541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" pitchFamily="2" charset="0"/>
                <a:cs typeface="Nikosh" pitchFamily="2" charset="0"/>
              </a:rPr>
              <a:t>১। ত্রিভুজ কাকে বলে?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28800" y="2743200"/>
            <a:ext cx="716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" pitchFamily="2" charset="0"/>
                <a:cs typeface="Nikosh" pitchFamily="2" charset="0"/>
              </a:rPr>
              <a:t>২।ত্রিভুজ কত প্রকার ও কি কি?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5000" y="1219200"/>
            <a:ext cx="5867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বাড়ীর কাজঃ</a:t>
            </a:r>
            <a:endParaRPr lang="en-US" sz="6000" b="1" dirty="0">
              <a:solidFill>
                <a:srgbClr val="C0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2286000"/>
            <a:ext cx="8610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" pitchFamily="2" charset="0"/>
                <a:cs typeface="Nikosh" pitchFamily="2" charset="0"/>
              </a:rPr>
              <a:t>১। সমবাহু ত্রিভুজ ও সমদ্বিবাহু ত্রিভুজের চিহ্নিত চিত্র অঙ্কন কর । </a:t>
            </a:r>
            <a:endParaRPr lang="en-US" sz="54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7391400" cy="6096000"/>
          </a:xfrm>
          <a:prstGeom prst="ellipse">
            <a:avLst/>
          </a:prstGeom>
          <a:ln w="190500" cap="rnd">
            <a:solidFill>
              <a:srgbClr val="92D05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TextBox 3"/>
          <p:cNvSpPr txBox="1"/>
          <p:nvPr/>
        </p:nvSpPr>
        <p:spPr>
          <a:xfrm>
            <a:off x="0" y="1676400"/>
            <a:ext cx="8763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 err="1" smtClean="0">
                <a:solidFill>
                  <a:srgbClr val="0000FF"/>
                </a:solidFill>
                <a:latin typeface="Nikosh" pitchFamily="2" charset="0"/>
                <a:cs typeface="Nikosh" pitchFamily="2" charset="0"/>
              </a:rPr>
              <a:t>ধন্যবাদ</a:t>
            </a:r>
            <a:endParaRPr lang="en-US" sz="10000" b="1" dirty="0">
              <a:solidFill>
                <a:srgbClr val="0000FF"/>
              </a:solidFill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332</TotalTime>
  <Words>127</Words>
  <Application>Microsoft Office PowerPoint</Application>
  <PresentationFormat>On-screen Show (4:3)</PresentationFormat>
  <Paragraphs>42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BCC</dc:creator>
  <cp:lastModifiedBy>BCC</cp:lastModifiedBy>
  <cp:revision>76</cp:revision>
  <dcterms:created xsi:type="dcterms:W3CDTF">2006-08-16T00:00:00Z</dcterms:created>
  <dcterms:modified xsi:type="dcterms:W3CDTF">2013-07-04T06:57:24Z</dcterms:modified>
</cp:coreProperties>
</file>