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6" r:id="rId2"/>
    <p:sldId id="290" r:id="rId3"/>
    <p:sldId id="291" r:id="rId4"/>
    <p:sldId id="268" r:id="rId5"/>
    <p:sldId id="274" r:id="rId6"/>
    <p:sldId id="279" r:id="rId7"/>
    <p:sldId id="280" r:id="rId8"/>
    <p:sldId id="267" r:id="rId9"/>
    <p:sldId id="278" r:id="rId10"/>
    <p:sldId id="257" r:id="rId11"/>
    <p:sldId id="258" r:id="rId12"/>
    <p:sldId id="259" r:id="rId13"/>
    <p:sldId id="264" r:id="rId14"/>
    <p:sldId id="283" r:id="rId15"/>
    <p:sldId id="282" r:id="rId16"/>
    <p:sldId id="284" r:id="rId17"/>
    <p:sldId id="285" r:id="rId18"/>
    <p:sldId id="288" r:id="rId19"/>
    <p:sldId id="287" r:id="rId20"/>
    <p:sldId id="28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66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89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69D4F-2709-40E2-906B-86F997495462}" type="datetimeFigureOut">
              <a:rPr lang="en-US" smtClean="0"/>
              <a:pPr/>
              <a:t>11-06-2013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B8568-67DA-46C8-A3A8-E52CB266F7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337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64F66-60FC-4F2E-86E7-889926A200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710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3F1-F95A-4ABA-8A74-9D84062F3903}" type="datetimeFigureOut">
              <a:rPr lang="en-US" smtClean="0"/>
              <a:pPr/>
              <a:t>11-06-2013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3977-023F-4192-AA99-25068F2A99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3F1-F95A-4ABA-8A74-9D84062F3903}" type="datetimeFigureOut">
              <a:rPr lang="en-US" smtClean="0"/>
              <a:pPr/>
              <a:t>11-06-2013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3977-023F-4192-AA99-25068F2A99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3F1-F95A-4ABA-8A74-9D84062F3903}" type="datetimeFigureOut">
              <a:rPr lang="en-US" smtClean="0"/>
              <a:pPr/>
              <a:t>11-06-2013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3977-023F-4192-AA99-25068F2A99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3F1-F95A-4ABA-8A74-9D84062F3903}" type="datetimeFigureOut">
              <a:rPr lang="en-US" smtClean="0"/>
              <a:pPr/>
              <a:t>11-06-2013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3977-023F-4192-AA99-25068F2A99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3F1-F95A-4ABA-8A74-9D84062F3903}" type="datetimeFigureOut">
              <a:rPr lang="en-US" smtClean="0"/>
              <a:pPr/>
              <a:t>11-06-2013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3977-023F-4192-AA99-25068F2A99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3F1-F95A-4ABA-8A74-9D84062F3903}" type="datetimeFigureOut">
              <a:rPr lang="en-US" smtClean="0"/>
              <a:pPr/>
              <a:t>11-06-2013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3977-023F-4192-AA99-25068F2A99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3F1-F95A-4ABA-8A74-9D84062F3903}" type="datetimeFigureOut">
              <a:rPr lang="en-US" smtClean="0"/>
              <a:pPr/>
              <a:t>11-06-2013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3977-023F-4192-AA99-25068F2A99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3F1-F95A-4ABA-8A74-9D84062F3903}" type="datetimeFigureOut">
              <a:rPr lang="en-US" smtClean="0"/>
              <a:pPr/>
              <a:t>11-06-2013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3977-023F-4192-AA99-25068F2A99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3F1-F95A-4ABA-8A74-9D84062F3903}" type="datetimeFigureOut">
              <a:rPr lang="en-US" smtClean="0"/>
              <a:pPr/>
              <a:t>11-06-2013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3977-023F-4192-AA99-25068F2A99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3F1-F95A-4ABA-8A74-9D84062F3903}" type="datetimeFigureOut">
              <a:rPr lang="en-US" smtClean="0"/>
              <a:pPr/>
              <a:t>11-06-2013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3977-023F-4192-AA99-25068F2A99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3F1-F95A-4ABA-8A74-9D84062F3903}" type="datetimeFigureOut">
              <a:rPr lang="en-US" smtClean="0"/>
              <a:pPr/>
              <a:t>11-06-2013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3977-023F-4192-AA99-25068F2A99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D03F1-F95A-4ABA-8A74-9D84062F3903}" type="datetimeFigureOut">
              <a:rPr lang="en-US" smtClean="0"/>
              <a:pPr/>
              <a:t>11-06-2013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A3977-023F-4192-AA99-25068F2A99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rgbClr val="92D05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10342" y="1509480"/>
            <a:ext cx="566058" cy="129540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2151738"/>
            <a:ext cx="9144000" cy="76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50183" y="1237338"/>
            <a:ext cx="400301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000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nimated_rose.gif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2286000" y="2895601"/>
            <a:ext cx="4343400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9690" y="136160"/>
            <a:ext cx="3581400" cy="6629400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url.jpg"/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>
            <a:off x="704744" y="864768"/>
            <a:ext cx="3155226" cy="1804394"/>
          </a:xfrm>
          <a:prstGeom prst="rect">
            <a:avLst/>
          </a:prstGeom>
        </p:spPr>
      </p:pic>
      <p:pic>
        <p:nvPicPr>
          <p:cNvPr id="7" name="Picture 6" descr="1692172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t="9617" b="7866"/>
          <a:stretch>
            <a:fillRect/>
          </a:stretch>
        </p:blipFill>
        <p:spPr>
          <a:xfrm>
            <a:off x="700792" y="2743200"/>
            <a:ext cx="3147821" cy="1948120"/>
          </a:xfrm>
          <a:prstGeom prst="rect">
            <a:avLst/>
          </a:prstGeom>
        </p:spPr>
      </p:pic>
      <p:pic>
        <p:nvPicPr>
          <p:cNvPr id="8" name="Picture 7" descr="gazisaladin_1329047179_1-2009447675_1_FS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 t="6691" b="7120"/>
          <a:stretch>
            <a:fillRect/>
          </a:stretch>
        </p:blipFill>
        <p:spPr>
          <a:xfrm>
            <a:off x="711821" y="4800600"/>
            <a:ext cx="3128161" cy="18872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0404" y="227350"/>
            <a:ext cx="3429000" cy="5334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2241119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শিক্ষালাভের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12" name="Oval 11"/>
          <p:cNvSpPr/>
          <p:nvPr/>
        </p:nvSpPr>
        <p:spPr>
          <a:xfrm>
            <a:off x="4586990" y="2434392"/>
            <a:ext cx="228600" cy="213610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38010" y="4101798"/>
            <a:ext cx="39773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নাগরিকদের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14" name="Oval 13"/>
          <p:cNvSpPr/>
          <p:nvPr/>
        </p:nvSpPr>
        <p:spPr>
          <a:xfrm>
            <a:off x="4572000" y="4295072"/>
            <a:ext cx="228600" cy="213610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Callout 14"/>
          <p:cNvSpPr/>
          <p:nvPr/>
        </p:nvSpPr>
        <p:spPr>
          <a:xfrm>
            <a:off x="4506684" y="123372"/>
            <a:ext cx="4267200" cy="1371600"/>
          </a:xfrm>
          <a:prstGeom prst="cloudCallout">
            <a:avLst>
              <a:gd name="adj1" fmla="val -20493"/>
              <a:gd name="adj2" fmla="val 8154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 rot="18930676">
            <a:off x="5976871" y="5512968"/>
            <a:ext cx="1600200" cy="1600200"/>
            <a:chOff x="5029200" y="5029200"/>
            <a:chExt cx="1600200" cy="1600200"/>
          </a:xfrm>
        </p:grpSpPr>
        <p:sp>
          <p:nvSpPr>
            <p:cNvPr id="39" name="32-Point Star 38"/>
            <p:cNvSpPr/>
            <p:nvPr/>
          </p:nvSpPr>
          <p:spPr>
            <a:xfrm>
              <a:off x="5029200" y="50292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32-Point Star 39"/>
            <p:cNvSpPr/>
            <p:nvPr/>
          </p:nvSpPr>
          <p:spPr>
            <a:xfrm>
              <a:off x="5181600" y="51816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32-Point Star 40"/>
            <p:cNvSpPr/>
            <p:nvPr/>
          </p:nvSpPr>
          <p:spPr>
            <a:xfrm>
              <a:off x="5334000" y="53340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32-Point Star 41"/>
            <p:cNvSpPr/>
            <p:nvPr/>
          </p:nvSpPr>
          <p:spPr>
            <a:xfrm>
              <a:off x="5486400" y="54864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32-Point Star 42"/>
            <p:cNvSpPr/>
            <p:nvPr/>
          </p:nvSpPr>
          <p:spPr>
            <a:xfrm>
              <a:off x="5638800" y="56388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32-Point Star 43"/>
            <p:cNvSpPr/>
            <p:nvPr/>
          </p:nvSpPr>
          <p:spPr>
            <a:xfrm>
              <a:off x="5791200" y="57912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32-Point Star 44"/>
            <p:cNvSpPr/>
            <p:nvPr/>
          </p:nvSpPr>
          <p:spPr>
            <a:xfrm>
              <a:off x="5943600" y="59436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32-Point Star 45"/>
            <p:cNvSpPr/>
            <p:nvPr/>
          </p:nvSpPr>
          <p:spPr>
            <a:xfrm>
              <a:off x="6096000" y="60960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32-Point Star 46"/>
            <p:cNvSpPr/>
            <p:nvPr/>
          </p:nvSpPr>
          <p:spPr>
            <a:xfrm>
              <a:off x="6248400" y="62484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/>
      <p:bldP spid="12" grpId="0" animBg="1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9690" y="136160"/>
            <a:ext cx="3581400" cy="6629400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url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t="27946"/>
          <a:stretch>
            <a:fillRect/>
          </a:stretch>
        </p:blipFill>
        <p:spPr>
          <a:xfrm>
            <a:off x="667656" y="864699"/>
            <a:ext cx="3276600" cy="1770694"/>
          </a:xfrm>
          <a:prstGeom prst="rect">
            <a:avLst/>
          </a:prstGeom>
        </p:spPr>
      </p:pic>
      <p:pic>
        <p:nvPicPr>
          <p:cNvPr id="7" name="Picture 6" descr="1692172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t="10828" r="3766" b="21771"/>
          <a:stretch>
            <a:fillRect/>
          </a:stretch>
        </p:blipFill>
        <p:spPr>
          <a:xfrm>
            <a:off x="638628" y="2743202"/>
            <a:ext cx="3276600" cy="1952771"/>
          </a:xfrm>
          <a:prstGeom prst="rect">
            <a:avLst/>
          </a:prstGeom>
        </p:spPr>
      </p:pic>
      <p:pic>
        <p:nvPicPr>
          <p:cNvPr id="8" name="Picture 7" descr="gazisaladin_1329047179_1-2009447675_1_FS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 t="16796" r="2242"/>
          <a:stretch>
            <a:fillRect/>
          </a:stretch>
        </p:blipFill>
        <p:spPr>
          <a:xfrm>
            <a:off x="609602" y="4800600"/>
            <a:ext cx="3323271" cy="18872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0404" y="227350"/>
            <a:ext cx="3429000" cy="5334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সম্পত্তির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5610" y="2887012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সম্পত্তি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12" name="Oval 11"/>
          <p:cNvSpPr/>
          <p:nvPr/>
        </p:nvSpPr>
        <p:spPr>
          <a:xfrm>
            <a:off x="4419600" y="3094800"/>
            <a:ext cx="228600" cy="213610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Callout 12"/>
          <p:cNvSpPr/>
          <p:nvPr/>
        </p:nvSpPr>
        <p:spPr>
          <a:xfrm>
            <a:off x="4506684" y="341082"/>
            <a:ext cx="4267200" cy="1371600"/>
          </a:xfrm>
          <a:prstGeom prst="cloudCallout">
            <a:avLst>
              <a:gd name="adj1" fmla="val -20493"/>
              <a:gd name="adj2" fmla="val 8154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 rot="18930676">
            <a:off x="6034927" y="4832639"/>
            <a:ext cx="1600200" cy="1600200"/>
            <a:chOff x="5029200" y="5029200"/>
            <a:chExt cx="1600200" cy="1600200"/>
          </a:xfrm>
        </p:grpSpPr>
        <p:sp>
          <p:nvSpPr>
            <p:cNvPr id="15" name="32-Point Star 14"/>
            <p:cNvSpPr/>
            <p:nvPr/>
          </p:nvSpPr>
          <p:spPr>
            <a:xfrm>
              <a:off x="5029200" y="50292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32-Point Star 15"/>
            <p:cNvSpPr/>
            <p:nvPr/>
          </p:nvSpPr>
          <p:spPr>
            <a:xfrm>
              <a:off x="5181600" y="51816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32-Point Star 16"/>
            <p:cNvSpPr/>
            <p:nvPr/>
          </p:nvSpPr>
          <p:spPr>
            <a:xfrm>
              <a:off x="5334000" y="53340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32-Point Star 17"/>
            <p:cNvSpPr/>
            <p:nvPr/>
          </p:nvSpPr>
          <p:spPr>
            <a:xfrm>
              <a:off x="5486400" y="54864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32-Point Star 18"/>
            <p:cNvSpPr/>
            <p:nvPr/>
          </p:nvSpPr>
          <p:spPr>
            <a:xfrm>
              <a:off x="5638800" y="56388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32-Point Star 19"/>
            <p:cNvSpPr/>
            <p:nvPr/>
          </p:nvSpPr>
          <p:spPr>
            <a:xfrm>
              <a:off x="5791200" y="57912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32-Point Star 20"/>
            <p:cNvSpPr/>
            <p:nvPr/>
          </p:nvSpPr>
          <p:spPr>
            <a:xfrm>
              <a:off x="5943600" y="59436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32-Point Star 21"/>
            <p:cNvSpPr/>
            <p:nvPr/>
          </p:nvSpPr>
          <p:spPr>
            <a:xfrm>
              <a:off x="6096000" y="60960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32-Point Star 22"/>
            <p:cNvSpPr/>
            <p:nvPr/>
          </p:nvSpPr>
          <p:spPr>
            <a:xfrm>
              <a:off x="6248400" y="62484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9690" y="136160"/>
            <a:ext cx="3581400" cy="6629400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url.jp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>
          <a:xfrm>
            <a:off x="685800" y="853191"/>
            <a:ext cx="3200400" cy="1865954"/>
          </a:xfrm>
          <a:prstGeom prst="rect">
            <a:avLst/>
          </a:prstGeom>
        </p:spPr>
      </p:pic>
      <p:pic>
        <p:nvPicPr>
          <p:cNvPr id="7" name="Picture 6" descr="1692172.jp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rcRect/>
          <a:stretch>
            <a:fillRect/>
          </a:stretch>
        </p:blipFill>
        <p:spPr>
          <a:xfrm>
            <a:off x="670810" y="2804411"/>
            <a:ext cx="3200400" cy="1940638"/>
          </a:xfrm>
          <a:prstGeom prst="rect">
            <a:avLst/>
          </a:prstGeom>
        </p:spPr>
      </p:pic>
      <p:pic>
        <p:nvPicPr>
          <p:cNvPr id="8" name="Picture 7" descr="gazisaladin_1329047179_1-2009447675_1_FS.jpg"/>
          <p:cNvPicPr>
            <a:picLocks noChangeAspect="1"/>
          </p:cNvPicPr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>
          <a:xfrm>
            <a:off x="632335" y="4846821"/>
            <a:ext cx="3270107" cy="18110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0404" y="227350"/>
            <a:ext cx="3429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চলাফেরার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3180" y="2023409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স্বাধীনভাবে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চলাফেরার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12" name="Oval 11"/>
          <p:cNvSpPr/>
          <p:nvPr/>
        </p:nvSpPr>
        <p:spPr>
          <a:xfrm>
            <a:off x="4317170" y="2231196"/>
            <a:ext cx="228600" cy="213610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13160" y="3985686"/>
            <a:ext cx="43408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ছাড়াই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14" name="Oval 13"/>
          <p:cNvSpPr/>
          <p:nvPr/>
        </p:nvSpPr>
        <p:spPr>
          <a:xfrm>
            <a:off x="4347150" y="4193474"/>
            <a:ext cx="228600" cy="213610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Callout 14"/>
          <p:cNvSpPr/>
          <p:nvPr/>
        </p:nvSpPr>
        <p:spPr>
          <a:xfrm>
            <a:off x="4506684" y="152400"/>
            <a:ext cx="4267200" cy="1371600"/>
          </a:xfrm>
          <a:prstGeom prst="cloudCallout">
            <a:avLst>
              <a:gd name="adj1" fmla="val -20493"/>
              <a:gd name="adj2" fmla="val 8154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18930676">
            <a:off x="5955654" y="5447652"/>
            <a:ext cx="1600200" cy="1600200"/>
            <a:chOff x="5029200" y="5029200"/>
            <a:chExt cx="1600200" cy="1600200"/>
          </a:xfrm>
        </p:grpSpPr>
        <p:sp>
          <p:nvSpPr>
            <p:cNvPr id="17" name="32-Point Star 16"/>
            <p:cNvSpPr/>
            <p:nvPr/>
          </p:nvSpPr>
          <p:spPr>
            <a:xfrm>
              <a:off x="5029200" y="50292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32-Point Star 17"/>
            <p:cNvSpPr/>
            <p:nvPr/>
          </p:nvSpPr>
          <p:spPr>
            <a:xfrm>
              <a:off x="5181600" y="51816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32-Point Star 18"/>
            <p:cNvSpPr/>
            <p:nvPr/>
          </p:nvSpPr>
          <p:spPr>
            <a:xfrm>
              <a:off x="5334000" y="53340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32-Point Star 19"/>
            <p:cNvSpPr/>
            <p:nvPr/>
          </p:nvSpPr>
          <p:spPr>
            <a:xfrm>
              <a:off x="5486400" y="54864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32-Point Star 20"/>
            <p:cNvSpPr/>
            <p:nvPr/>
          </p:nvSpPr>
          <p:spPr>
            <a:xfrm>
              <a:off x="5638800" y="56388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32-Point Star 21"/>
            <p:cNvSpPr/>
            <p:nvPr/>
          </p:nvSpPr>
          <p:spPr>
            <a:xfrm>
              <a:off x="5791200" y="57912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32-Point Star 22"/>
            <p:cNvSpPr/>
            <p:nvPr/>
          </p:nvSpPr>
          <p:spPr>
            <a:xfrm>
              <a:off x="5943600" y="59436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32-Point Star 23"/>
            <p:cNvSpPr/>
            <p:nvPr/>
          </p:nvSpPr>
          <p:spPr>
            <a:xfrm>
              <a:off x="6096000" y="60960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32-Point Star 24"/>
            <p:cNvSpPr/>
            <p:nvPr/>
          </p:nvSpPr>
          <p:spPr>
            <a:xfrm>
              <a:off x="6248400" y="62484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/>
      <p:bldP spid="12" grpId="0" animBg="1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9690" y="136160"/>
            <a:ext cx="3581400" cy="6629400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url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18879" t="12744" b="24869"/>
          <a:stretch>
            <a:fillRect/>
          </a:stretch>
        </p:blipFill>
        <p:spPr>
          <a:xfrm>
            <a:off x="563382" y="838201"/>
            <a:ext cx="3397073" cy="1828801"/>
          </a:xfrm>
          <a:prstGeom prst="rect">
            <a:avLst/>
          </a:prstGeom>
        </p:spPr>
      </p:pic>
      <p:pic>
        <p:nvPicPr>
          <p:cNvPr id="7" name="Picture 6" descr="1692172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t="7558" b="16572"/>
          <a:stretch>
            <a:fillRect/>
          </a:stretch>
        </p:blipFill>
        <p:spPr>
          <a:xfrm>
            <a:off x="563380" y="2768798"/>
            <a:ext cx="3436776" cy="1955602"/>
          </a:xfrm>
          <a:prstGeom prst="rect">
            <a:avLst/>
          </a:prstGeom>
        </p:spPr>
      </p:pic>
      <p:pic>
        <p:nvPicPr>
          <p:cNvPr id="8" name="Picture 7" descr="gazisaladin_1329047179_1-2009447675_1_FS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 l="18480" t="20226" b="19953"/>
          <a:stretch>
            <a:fillRect/>
          </a:stretch>
        </p:blipFill>
        <p:spPr>
          <a:xfrm>
            <a:off x="547142" y="4798100"/>
            <a:ext cx="3461317" cy="1905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0404" y="227350"/>
            <a:ext cx="34290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2023409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স্বাধীনভাবে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12" name="Oval 11"/>
          <p:cNvSpPr/>
          <p:nvPr/>
        </p:nvSpPr>
        <p:spPr>
          <a:xfrm>
            <a:off x="4586990" y="2231196"/>
            <a:ext cx="228600" cy="213610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38010" y="3985686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14" name="Oval 13"/>
          <p:cNvSpPr/>
          <p:nvPr/>
        </p:nvSpPr>
        <p:spPr>
          <a:xfrm>
            <a:off x="4572000" y="4193474"/>
            <a:ext cx="228600" cy="213610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Callout 14"/>
          <p:cNvSpPr/>
          <p:nvPr/>
        </p:nvSpPr>
        <p:spPr>
          <a:xfrm>
            <a:off x="4506684" y="181428"/>
            <a:ext cx="4267200" cy="1371600"/>
          </a:xfrm>
          <a:prstGeom prst="cloudCallout">
            <a:avLst>
              <a:gd name="adj1" fmla="val -20493"/>
              <a:gd name="adj2" fmla="val 8154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18930676">
            <a:off x="5955654" y="5761002"/>
            <a:ext cx="1600200" cy="1600200"/>
            <a:chOff x="5029200" y="5029200"/>
            <a:chExt cx="1600200" cy="1600200"/>
          </a:xfrm>
        </p:grpSpPr>
        <p:sp>
          <p:nvSpPr>
            <p:cNvPr id="17" name="32-Point Star 16"/>
            <p:cNvSpPr/>
            <p:nvPr/>
          </p:nvSpPr>
          <p:spPr>
            <a:xfrm>
              <a:off x="5029200" y="50292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32-Point Star 17"/>
            <p:cNvSpPr/>
            <p:nvPr/>
          </p:nvSpPr>
          <p:spPr>
            <a:xfrm>
              <a:off x="5181600" y="51816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32-Point Star 18"/>
            <p:cNvSpPr/>
            <p:nvPr/>
          </p:nvSpPr>
          <p:spPr>
            <a:xfrm>
              <a:off x="5334000" y="53340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32-Point Star 19"/>
            <p:cNvSpPr/>
            <p:nvPr/>
          </p:nvSpPr>
          <p:spPr>
            <a:xfrm>
              <a:off x="5486400" y="54864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32-Point Star 20"/>
            <p:cNvSpPr/>
            <p:nvPr/>
          </p:nvSpPr>
          <p:spPr>
            <a:xfrm>
              <a:off x="5638800" y="56388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32-Point Star 21"/>
            <p:cNvSpPr/>
            <p:nvPr/>
          </p:nvSpPr>
          <p:spPr>
            <a:xfrm>
              <a:off x="5791200" y="57912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32-Point Star 22"/>
            <p:cNvSpPr/>
            <p:nvPr/>
          </p:nvSpPr>
          <p:spPr>
            <a:xfrm>
              <a:off x="5943600" y="59436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32-Point Star 23"/>
            <p:cNvSpPr/>
            <p:nvPr/>
          </p:nvSpPr>
          <p:spPr>
            <a:xfrm>
              <a:off x="6096000" y="60960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32-Point Star 24"/>
            <p:cNvSpPr/>
            <p:nvPr/>
          </p:nvSpPr>
          <p:spPr>
            <a:xfrm>
              <a:off x="6248400" y="6248400"/>
              <a:ext cx="381000" cy="381000"/>
            </a:xfrm>
            <a:prstGeom prst="star32">
              <a:avLst/>
            </a:prstGeom>
            <a:solidFill>
              <a:schemeClr val="accent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/>
      <p:bldP spid="12" grpId="0" animBg="1"/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32-Point Star 26"/>
          <p:cNvSpPr/>
          <p:nvPr/>
        </p:nvSpPr>
        <p:spPr>
          <a:xfrm>
            <a:off x="3217025" y="2212760"/>
            <a:ext cx="2743200" cy="2514600"/>
          </a:xfrm>
          <a:prstGeom prst="star32">
            <a:avLst>
              <a:gd name="adj" fmla="val 34341"/>
            </a:avLst>
          </a:prstGeom>
          <a:solidFill>
            <a:srgbClr val="00206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9" name="Sun 28"/>
          <p:cNvSpPr/>
          <p:nvPr/>
        </p:nvSpPr>
        <p:spPr>
          <a:xfrm>
            <a:off x="3465025" y="446310"/>
            <a:ext cx="2209800" cy="1981200"/>
          </a:xfrm>
          <a:prstGeom prst="sun">
            <a:avLst>
              <a:gd name="adj" fmla="val 12500"/>
            </a:avLst>
          </a:prstGeom>
          <a:solidFill>
            <a:srgbClr val="00B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0" name="Sun 29"/>
          <p:cNvSpPr/>
          <p:nvPr/>
        </p:nvSpPr>
        <p:spPr>
          <a:xfrm>
            <a:off x="6005286" y="2365824"/>
            <a:ext cx="2209800" cy="1981200"/>
          </a:xfrm>
          <a:prstGeom prst="sun">
            <a:avLst>
              <a:gd name="adj" fmla="val 12500"/>
            </a:avLst>
          </a:prstGeom>
          <a:solidFill>
            <a:srgbClr val="0070C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1" name="Sun 30"/>
          <p:cNvSpPr/>
          <p:nvPr/>
        </p:nvSpPr>
        <p:spPr>
          <a:xfrm>
            <a:off x="2307768" y="4423224"/>
            <a:ext cx="2209800" cy="1981200"/>
          </a:xfrm>
          <a:prstGeom prst="sun">
            <a:avLst>
              <a:gd name="adj" fmla="val 12500"/>
            </a:avLst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2" name="Sun 31"/>
          <p:cNvSpPr/>
          <p:nvPr/>
        </p:nvSpPr>
        <p:spPr>
          <a:xfrm>
            <a:off x="914400" y="2275110"/>
            <a:ext cx="2209800" cy="1981200"/>
          </a:xfrm>
          <a:prstGeom prst="sun">
            <a:avLst>
              <a:gd name="adj" fmla="val 12500"/>
            </a:avLst>
          </a:prstGeom>
          <a:solidFill>
            <a:srgbClr val="7030A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চলাফেরার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3" name="Sun 32"/>
          <p:cNvSpPr/>
          <p:nvPr/>
        </p:nvSpPr>
        <p:spPr>
          <a:xfrm>
            <a:off x="4619172" y="4386942"/>
            <a:ext cx="2209800" cy="1981200"/>
          </a:xfrm>
          <a:prstGeom prst="sun">
            <a:avLst>
              <a:gd name="adj" fmla="val 12500"/>
            </a:avLst>
          </a:prstGeom>
          <a:solidFill>
            <a:srgbClr val="C0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সম্পত্তির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flipV="1">
            <a:off x="872616" y="1582507"/>
            <a:ext cx="7010400" cy="14797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32031" y="690720"/>
            <a:ext cx="223330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12488" y="3308556"/>
            <a:ext cx="5943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২১  </a:t>
            </a:r>
            <a:endParaRPr lang="en-US" sz="4400" dirty="0"/>
          </a:p>
        </p:txBody>
      </p:sp>
      <p:sp>
        <p:nvSpPr>
          <p:cNvPr id="30" name="Rectangle 29"/>
          <p:cNvSpPr/>
          <p:nvPr/>
        </p:nvSpPr>
        <p:spPr>
          <a:xfrm>
            <a:off x="4831834" y="1910158"/>
            <a:ext cx="2262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5 </a:t>
            </a:r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spc="150" dirty="0" smtClean="0">
              <a:ln w="11430"/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12-Point Star 51"/>
          <p:cNvSpPr/>
          <p:nvPr/>
        </p:nvSpPr>
        <p:spPr>
          <a:xfrm>
            <a:off x="943428" y="5410200"/>
            <a:ext cx="685800" cy="609600"/>
          </a:xfrm>
          <a:prstGeom prst="star12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12-Point Star 89"/>
          <p:cNvSpPr/>
          <p:nvPr/>
        </p:nvSpPr>
        <p:spPr>
          <a:xfrm>
            <a:off x="1905000" y="5424714"/>
            <a:ext cx="685800" cy="609600"/>
          </a:xfrm>
          <a:prstGeom prst="star12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12-Point Star 90"/>
          <p:cNvSpPr/>
          <p:nvPr/>
        </p:nvSpPr>
        <p:spPr>
          <a:xfrm>
            <a:off x="2866572" y="5439228"/>
            <a:ext cx="685800" cy="609600"/>
          </a:xfrm>
          <a:prstGeom prst="star12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12-Point Star 91"/>
          <p:cNvSpPr/>
          <p:nvPr/>
        </p:nvSpPr>
        <p:spPr>
          <a:xfrm>
            <a:off x="3828144" y="5453742"/>
            <a:ext cx="685800" cy="609600"/>
          </a:xfrm>
          <a:prstGeom prst="star12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12-Point Star 92"/>
          <p:cNvSpPr/>
          <p:nvPr/>
        </p:nvSpPr>
        <p:spPr>
          <a:xfrm>
            <a:off x="4789716" y="5468256"/>
            <a:ext cx="685800" cy="609600"/>
          </a:xfrm>
          <a:prstGeom prst="star12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12-Point Star 93"/>
          <p:cNvSpPr/>
          <p:nvPr/>
        </p:nvSpPr>
        <p:spPr>
          <a:xfrm>
            <a:off x="5751288" y="5482770"/>
            <a:ext cx="685800" cy="609600"/>
          </a:xfrm>
          <a:prstGeom prst="star12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12-Point Star 94"/>
          <p:cNvSpPr/>
          <p:nvPr/>
        </p:nvSpPr>
        <p:spPr>
          <a:xfrm>
            <a:off x="6712860" y="5497284"/>
            <a:ext cx="685800" cy="609600"/>
          </a:xfrm>
          <a:prstGeom prst="star12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12-Point Star 95"/>
          <p:cNvSpPr/>
          <p:nvPr/>
        </p:nvSpPr>
        <p:spPr>
          <a:xfrm>
            <a:off x="7674432" y="5511798"/>
            <a:ext cx="685800" cy="609600"/>
          </a:xfrm>
          <a:prstGeom prst="star12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AM_8134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2993580" y="277584"/>
            <a:ext cx="1905000" cy="133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flipV="1">
            <a:off x="872616" y="739387"/>
            <a:ext cx="7010400" cy="14797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43867" y="-152400"/>
            <a:ext cx="24096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লীয়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33605" y="159655"/>
            <a:ext cx="22717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৬ </a:t>
            </a:r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spc="150" dirty="0" smtClean="0">
              <a:ln w="11430"/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394" y="3656892"/>
            <a:ext cx="8835576" cy="29238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ইঙ্গিত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চলাফেরার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34975" indent="-434975"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  <p:pic>
        <p:nvPicPr>
          <p:cNvPr id="10" name="Picture 9" descr="url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12075" t="13309" r="5813" b="5172"/>
          <a:stretch>
            <a:fillRect/>
          </a:stretch>
        </p:blipFill>
        <p:spPr>
          <a:xfrm>
            <a:off x="2565396" y="947058"/>
            <a:ext cx="3672114" cy="25903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flipV="1">
            <a:off x="872616" y="813265"/>
            <a:ext cx="7010400" cy="14797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5766" y="-122064"/>
            <a:ext cx="290656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ড়ায়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24512" y="108871"/>
            <a:ext cx="2226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৪ </a:t>
            </a:r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spc="150" dirty="0" smtClean="0">
              <a:ln w="11430"/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30084" y="1226454"/>
            <a:ext cx="6324600" cy="3733800"/>
            <a:chOff x="1143000" y="1143000"/>
            <a:chExt cx="6324600" cy="3733800"/>
          </a:xfrm>
        </p:grpSpPr>
        <p:grpSp>
          <p:nvGrpSpPr>
            <p:cNvPr id="10" name="Group 9"/>
            <p:cNvGrpSpPr/>
            <p:nvPr/>
          </p:nvGrpSpPr>
          <p:grpSpPr>
            <a:xfrm>
              <a:off x="1324097" y="1219200"/>
              <a:ext cx="6056419" cy="3581400"/>
              <a:chOff x="1171697" y="1197432"/>
              <a:chExt cx="6451223" cy="3842658"/>
            </a:xfrm>
          </p:grpSpPr>
          <p:pic>
            <p:nvPicPr>
              <p:cNvPr id="6" name="Picture 5" descr="gazisaladin_1329047179_1-2009447675_1_FS.jpg"/>
              <p:cNvPicPr>
                <a:picLocks noChangeAspect="1"/>
              </p:cNvPicPr>
              <p:nvPr/>
            </p:nvPicPr>
            <p:blipFill>
              <a:blip r:embed="rId2" cstate="print">
                <a:lum contrast="30000"/>
              </a:blip>
              <a:srcRect t="6691" b="7120"/>
              <a:stretch>
                <a:fillRect/>
              </a:stretch>
            </p:blipFill>
            <p:spPr>
              <a:xfrm>
                <a:off x="1171697" y="1197432"/>
                <a:ext cx="3128161" cy="1887283"/>
              </a:xfrm>
              <a:prstGeom prst="rect">
                <a:avLst/>
              </a:prstGeom>
            </p:spPr>
          </p:pic>
          <p:pic>
            <p:nvPicPr>
              <p:cNvPr id="7" name="Picture 6" descr="url.jpg"/>
              <p:cNvPicPr>
                <a:picLocks noChangeAspect="1"/>
              </p:cNvPicPr>
              <p:nvPr/>
            </p:nvPicPr>
            <p:blipFill>
              <a:blip r:embed="rId3" cstate="print">
                <a:lum contrast="30000"/>
              </a:blip>
              <a:srcRect l="26158" t="12744" b="24869"/>
              <a:stretch>
                <a:fillRect/>
              </a:stretch>
            </p:blipFill>
            <p:spPr>
              <a:xfrm>
                <a:off x="1193071" y="3211289"/>
                <a:ext cx="3092273" cy="1828801"/>
              </a:xfrm>
              <a:prstGeom prst="rect">
                <a:avLst/>
              </a:prstGeom>
            </p:spPr>
          </p:pic>
          <p:pic>
            <p:nvPicPr>
              <p:cNvPr id="8" name="Picture 7" descr="1692172.jpg"/>
              <p:cNvPicPr>
                <a:picLocks noChangeAspect="1"/>
              </p:cNvPicPr>
              <p:nvPr/>
            </p:nvPicPr>
            <p:blipFill>
              <a:blip r:embed="rId4" cstate="screen">
                <a:lum contrast="30000"/>
              </a:blip>
              <a:srcRect t="3365"/>
              <a:stretch>
                <a:fillRect/>
              </a:stretch>
            </p:blipFill>
            <p:spPr>
              <a:xfrm>
                <a:off x="4390572" y="1219200"/>
                <a:ext cx="3200400" cy="1875328"/>
              </a:xfrm>
              <a:prstGeom prst="rect">
                <a:avLst/>
              </a:prstGeom>
            </p:spPr>
          </p:pic>
          <p:pic>
            <p:nvPicPr>
              <p:cNvPr id="9" name="Picture 8" descr="url.jpg"/>
              <p:cNvPicPr>
                <a:picLocks noChangeAspect="1"/>
              </p:cNvPicPr>
              <p:nvPr/>
            </p:nvPicPr>
            <p:blipFill>
              <a:blip r:embed="rId5" cstate="print"/>
              <a:srcRect t="7867"/>
              <a:stretch>
                <a:fillRect/>
              </a:stretch>
            </p:blipFill>
            <p:spPr>
              <a:xfrm>
                <a:off x="4376228" y="3149195"/>
                <a:ext cx="3246692" cy="1870172"/>
              </a:xfrm>
              <a:prstGeom prst="rect">
                <a:avLst/>
              </a:prstGeom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1143000" y="1143000"/>
              <a:ext cx="6324600" cy="3733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35426" y="5261426"/>
            <a:ext cx="8229606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65138" indent="-465138"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অধিকারগুলোর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1170" y="1616404"/>
            <a:ext cx="8272070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১.১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1379538" indent="-1379538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ক.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খ.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থাকা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marL="1379538" indent="-1379538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গ.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ঘ.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অবকাশ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ছুটি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১.২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1379538" indent="-1379538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খ.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marL="1379538" indent="-1379538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গ.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ঘ.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১.৩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প্রতিফলন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1379538" indent="-1379538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খ.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অধিকারের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marL="1379538" indent="-1379538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গ.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	ঘ.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অধিকারের</a:t>
            </a:r>
            <a:endParaRPr lang="en-US" sz="3000" dirty="0"/>
          </a:p>
        </p:txBody>
      </p:sp>
      <p:sp>
        <p:nvSpPr>
          <p:cNvPr id="27" name="Rectangle 26"/>
          <p:cNvSpPr/>
          <p:nvPr/>
        </p:nvSpPr>
        <p:spPr>
          <a:xfrm flipV="1">
            <a:off x="872616" y="1248679"/>
            <a:ext cx="7010400" cy="14797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72235" y="356892"/>
            <a:ext cx="27222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কাকী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06879" y="544285"/>
            <a:ext cx="2262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5 </a:t>
            </a:r>
            <a:r>
              <a:rPr lang="en-US" sz="32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spc="150" dirty="0" smtClean="0">
              <a:ln w="11430"/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AM_78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47172"/>
            <a:ext cx="1524000" cy="10668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654280" y="6143183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84760" y="4024823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25040" y="2577023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flipV="1">
            <a:off x="872616" y="951747"/>
            <a:ext cx="7010400" cy="14797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44371" y="59960"/>
            <a:ext cx="25779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ড়ির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8826" y="4844630"/>
            <a:ext cx="7184574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4288" indent="-14288"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29348" y="1371910"/>
            <a:ext cx="7543800" cy="3048000"/>
            <a:chOff x="729348" y="1600200"/>
            <a:chExt cx="7543800" cy="3048000"/>
          </a:xfrm>
        </p:grpSpPr>
        <p:grpSp>
          <p:nvGrpSpPr>
            <p:cNvPr id="16" name="Group 15"/>
            <p:cNvGrpSpPr/>
            <p:nvPr/>
          </p:nvGrpSpPr>
          <p:grpSpPr>
            <a:xfrm>
              <a:off x="860764" y="1759379"/>
              <a:ext cx="7204970" cy="2779964"/>
              <a:chOff x="817222" y="1523524"/>
              <a:chExt cx="7204970" cy="2779964"/>
            </a:xfrm>
          </p:grpSpPr>
          <p:pic>
            <p:nvPicPr>
              <p:cNvPr id="8" name="Picture 7" descr="1692172.jpg"/>
              <p:cNvPicPr>
                <a:picLocks noChangeAspect="1"/>
              </p:cNvPicPr>
              <p:nvPr/>
            </p:nvPicPr>
            <p:blipFill>
              <a:blip r:embed="rId2" cstate="print">
                <a:lum contrast="30000"/>
              </a:blip>
              <a:srcRect t="9617" b="7866"/>
              <a:stretch>
                <a:fillRect/>
              </a:stretch>
            </p:blipFill>
            <p:spPr>
              <a:xfrm>
                <a:off x="817222" y="1531259"/>
                <a:ext cx="2216264" cy="1371600"/>
              </a:xfrm>
              <a:prstGeom prst="rect">
                <a:avLst/>
              </a:prstGeom>
            </p:spPr>
          </p:pic>
          <p:pic>
            <p:nvPicPr>
              <p:cNvPr id="11" name="Picture 10" descr="DSC05311.JPG"/>
              <p:cNvPicPr>
                <a:picLocks noChangeAspect="1"/>
              </p:cNvPicPr>
              <p:nvPr/>
            </p:nvPicPr>
            <p:blipFill>
              <a:blip r:embed="rId3" cstate="print">
                <a:lum contrast="10000"/>
              </a:blip>
              <a:stretch>
                <a:fillRect/>
              </a:stretch>
            </p:blipFill>
            <p:spPr>
              <a:xfrm>
                <a:off x="3062520" y="2044094"/>
                <a:ext cx="2714172" cy="1809448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pic>
          <p:pic>
            <p:nvPicPr>
              <p:cNvPr id="13" name="Picture 12" descr="IMG_7347.jpg"/>
              <p:cNvPicPr>
                <a:picLocks noChangeAspect="1"/>
              </p:cNvPicPr>
              <p:nvPr/>
            </p:nvPicPr>
            <p:blipFill>
              <a:blip r:embed="rId4" cstate="print">
                <a:lum contrast="40000"/>
              </a:blip>
              <a:stretch>
                <a:fillRect/>
              </a:stretch>
            </p:blipFill>
            <p:spPr>
              <a:xfrm>
                <a:off x="5806296" y="1523524"/>
                <a:ext cx="2212848" cy="1371600"/>
              </a:xfrm>
              <a:prstGeom prst="rect">
                <a:avLst/>
              </a:prstGeom>
            </p:spPr>
          </p:pic>
          <p:pic>
            <p:nvPicPr>
              <p:cNvPr id="14" name="Picture 13" descr="SAM_6354.JPG"/>
              <p:cNvPicPr>
                <a:picLocks noChangeAspect="1"/>
              </p:cNvPicPr>
              <p:nvPr/>
            </p:nvPicPr>
            <p:blipFill>
              <a:blip r:embed="rId5" cstate="print">
                <a:lum contrast="30000"/>
              </a:blip>
              <a:stretch>
                <a:fillRect/>
              </a:stretch>
            </p:blipFill>
            <p:spPr>
              <a:xfrm>
                <a:off x="5809344" y="2931888"/>
                <a:ext cx="2212848" cy="1371600"/>
              </a:xfrm>
              <a:prstGeom prst="rect">
                <a:avLst/>
              </a:prstGeom>
            </p:spPr>
          </p:pic>
          <p:pic>
            <p:nvPicPr>
              <p:cNvPr id="15" name="Picture 14" descr="SAM_8140.JPG"/>
              <p:cNvPicPr>
                <a:picLocks noChangeAspect="1"/>
              </p:cNvPicPr>
              <p:nvPr/>
            </p:nvPicPr>
            <p:blipFill>
              <a:blip r:embed="rId6" cstate="print">
                <a:lum contrast="30000"/>
              </a:blip>
              <a:stretch>
                <a:fillRect/>
              </a:stretch>
            </p:blipFill>
            <p:spPr>
              <a:xfrm>
                <a:off x="823686" y="2928258"/>
                <a:ext cx="2212848" cy="1371600"/>
              </a:xfrm>
              <a:prstGeom prst="rect">
                <a:avLst/>
              </a:prstGeom>
            </p:spPr>
          </p:pic>
        </p:grpSp>
        <p:sp>
          <p:nvSpPr>
            <p:cNvPr id="17" name="Rectangle 16"/>
            <p:cNvSpPr/>
            <p:nvPr/>
          </p:nvSpPr>
          <p:spPr>
            <a:xfrm>
              <a:off x="729348" y="1600200"/>
              <a:ext cx="7543800" cy="3048000"/>
            </a:xfrm>
            <a:prstGeom prst="rect">
              <a:avLst/>
            </a:prstGeom>
            <a:no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35714" y="2749689"/>
            <a:ext cx="5556329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5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54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40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4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পৃষ্ঠা-2১</a:t>
            </a:r>
          </a:p>
          <a:p>
            <a:pPr algn="ctr"/>
            <a:r>
              <a:rPr lang="en-US" sz="3600" b="1" spc="150" dirty="0" err="1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৪৫ </a:t>
            </a:r>
            <a:r>
              <a:rPr lang="en-US" sz="3600" b="1" spc="150" dirty="0" err="1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b="1" spc="150" dirty="0" smtClean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0" y="6191857"/>
            <a:ext cx="9144000" cy="228599"/>
          </a:xfrm>
          <a:prstGeom prst="rect">
            <a:avLst/>
          </a:prstGeom>
          <a:solidFill>
            <a:srgbClr val="FF66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8200" y="486228"/>
            <a:ext cx="566058" cy="12954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18477" y="540662"/>
            <a:ext cx="19639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graphics-flower-line-6524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0" y="1755255"/>
            <a:ext cx="5067300" cy="333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39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486401" y="1871008"/>
            <a:ext cx="296747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জাহাঙ্গীর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রেজা</a:t>
            </a:r>
            <a:endPara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কানারহাট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সপ্রাবি</a:t>
            </a:r>
            <a:endPara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905829" y="2706912"/>
            <a:ext cx="404469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62428" y="7259"/>
            <a:ext cx="4343400" cy="6857998"/>
            <a:chOff x="675716" y="908310"/>
            <a:chExt cx="3172895" cy="5707002"/>
          </a:xfrm>
        </p:grpSpPr>
        <p:pic>
          <p:nvPicPr>
            <p:cNvPr id="40" name="Picture 39" descr="url.jpg"/>
            <p:cNvPicPr>
              <a:picLocks noChangeAspect="1"/>
            </p:cNvPicPr>
            <p:nvPr/>
          </p:nvPicPr>
          <p:blipFill>
            <a:blip r:embed="rId2" cstate="print">
              <a:lum bright="10000" contrast="30000"/>
            </a:blip>
            <a:stretch>
              <a:fillRect/>
            </a:stretch>
          </p:blipFill>
          <p:spPr>
            <a:xfrm>
              <a:off x="675716" y="908310"/>
              <a:ext cx="3155226" cy="1804394"/>
            </a:xfrm>
            <a:prstGeom prst="rect">
              <a:avLst/>
            </a:prstGeom>
          </p:spPr>
        </p:pic>
        <p:pic>
          <p:nvPicPr>
            <p:cNvPr id="41" name="Picture 40" descr="1692172.jpg"/>
            <p:cNvPicPr>
              <a:picLocks noChangeAspect="1"/>
            </p:cNvPicPr>
            <p:nvPr/>
          </p:nvPicPr>
          <p:blipFill>
            <a:blip r:embed="rId3" cstate="print">
              <a:lum contrast="30000"/>
            </a:blip>
            <a:srcRect t="9617" b="7866"/>
            <a:stretch>
              <a:fillRect/>
            </a:stretch>
          </p:blipFill>
          <p:spPr>
            <a:xfrm>
              <a:off x="700790" y="2743201"/>
              <a:ext cx="3147821" cy="1948120"/>
            </a:xfrm>
            <a:prstGeom prst="rect">
              <a:avLst/>
            </a:prstGeom>
          </p:spPr>
        </p:pic>
        <p:pic>
          <p:nvPicPr>
            <p:cNvPr id="42" name="Picture 41" descr="gazisaladin_1329047179_1-2009447675_1_FS.jpg"/>
            <p:cNvPicPr>
              <a:picLocks noChangeAspect="1"/>
            </p:cNvPicPr>
            <p:nvPr/>
          </p:nvPicPr>
          <p:blipFill>
            <a:blip r:embed="rId4" cstate="print">
              <a:lum contrast="30000"/>
            </a:blip>
            <a:srcRect t="6691" b="7120"/>
            <a:stretch>
              <a:fillRect/>
            </a:stretch>
          </p:blipFill>
          <p:spPr>
            <a:xfrm>
              <a:off x="711819" y="4728029"/>
              <a:ext cx="3128161" cy="1887283"/>
            </a:xfrm>
            <a:prstGeom prst="rect">
              <a:avLst/>
            </a:prstGeom>
          </p:spPr>
        </p:pic>
      </p:grpSp>
      <p:sp>
        <p:nvSpPr>
          <p:cNvPr id="44" name="Rectangle 43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V="1">
            <a:off x="0" y="6191857"/>
            <a:ext cx="9144000" cy="228599"/>
          </a:xfrm>
          <a:prstGeom prst="rect">
            <a:avLst/>
          </a:prstGeom>
          <a:solidFill>
            <a:srgbClr val="FF66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872616" y="1487147"/>
            <a:ext cx="7010400" cy="14797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0785" y="563380"/>
            <a:ext cx="250581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23646" t="22917" r="43558" b="33334"/>
          <a:stretch>
            <a:fillRect/>
          </a:stretch>
        </p:blipFill>
        <p:spPr bwMode="auto">
          <a:xfrm>
            <a:off x="2819400" y="2419660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3758442" y="1646420"/>
            <a:ext cx="11945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err="1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sz="2800" b="1" spc="150" dirty="0" smtClean="0">
              <a:ln w="11430"/>
              <a:solidFill>
                <a:schemeClr val="accent5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47784118"/>
              </p:ext>
            </p:extLst>
          </p:nvPr>
        </p:nvGraphicFramePr>
        <p:xfrm>
          <a:off x="4114800" y="5019675"/>
          <a:ext cx="914400" cy="771525"/>
        </p:xfrm>
        <a:graphic>
          <a:graphicData uri="http://schemas.openxmlformats.org/presentationml/2006/ole">
            <p:oleObj spid="_x0000_s1027" name="Packager Shell Object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1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b="5768"/>
          <a:stretch>
            <a:fillRect/>
          </a:stretch>
        </p:blipFill>
        <p:spPr>
          <a:xfrm>
            <a:off x="87419" y="199572"/>
            <a:ext cx="4426527" cy="3058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 descr="5.jpg"/>
          <p:cNvPicPr>
            <a:picLocks noChangeAspect="1"/>
          </p:cNvPicPr>
          <p:nvPr/>
        </p:nvPicPr>
        <p:blipFill>
          <a:blip r:embed="rId3" cstate="print"/>
          <a:srcRect l="13518"/>
          <a:stretch>
            <a:fillRect/>
          </a:stretch>
        </p:blipFill>
        <p:spPr>
          <a:xfrm>
            <a:off x="4553146" y="249387"/>
            <a:ext cx="4532798" cy="3010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 descr="6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4583219" y="3494316"/>
            <a:ext cx="4426527" cy="3246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url.jpg"/>
          <p:cNvPicPr>
            <a:picLocks noChangeAspect="1"/>
          </p:cNvPicPr>
          <p:nvPr/>
        </p:nvPicPr>
        <p:blipFill>
          <a:blip r:embed="rId5" cstate="print">
            <a:lum contrast="30000"/>
          </a:blip>
          <a:srcRect l="30806" t="12744" r="8336" b="24869"/>
          <a:stretch>
            <a:fillRect/>
          </a:stretch>
        </p:blipFill>
        <p:spPr>
          <a:xfrm>
            <a:off x="123372" y="3563257"/>
            <a:ext cx="4227288" cy="3033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6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4-Point Star 8"/>
          <p:cNvSpPr/>
          <p:nvPr/>
        </p:nvSpPr>
        <p:spPr>
          <a:xfrm>
            <a:off x="3581400" y="4107528"/>
            <a:ext cx="2133600" cy="1981200"/>
          </a:xfrm>
          <a:prstGeom prst="star24">
            <a:avLst/>
          </a:prstGeom>
          <a:blipFill>
            <a:blip r:embed="rId2" cstate="print">
              <a:lum contrast="20000"/>
            </a:blip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872616" y="1528423"/>
            <a:ext cx="7010400" cy="14797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33864" y="707568"/>
            <a:ext cx="27382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ষোষণা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 flipV="1">
            <a:off x="0" y="6191857"/>
            <a:ext cx="9144000" cy="228599"/>
          </a:xfrm>
          <a:prstGeom prst="rect">
            <a:avLst/>
          </a:prstGeom>
          <a:solidFill>
            <a:srgbClr val="FF66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0849407">
            <a:off x="1702716" y="2465309"/>
            <a:ext cx="5486400" cy="1200329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flipV="1">
            <a:off x="872616" y="1528423"/>
            <a:ext cx="7010400" cy="14797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25232" y="636636"/>
            <a:ext cx="22958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9" name="Rectangle 18"/>
          <p:cNvSpPr/>
          <p:nvPr/>
        </p:nvSpPr>
        <p:spPr>
          <a:xfrm flipV="1">
            <a:off x="0" y="6191857"/>
            <a:ext cx="9144000" cy="228599"/>
          </a:xfrm>
          <a:prstGeom prst="rect">
            <a:avLst/>
          </a:prstGeom>
          <a:solidFill>
            <a:srgbClr val="FF66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4426" y="26670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2930" y="3439434"/>
            <a:ext cx="82110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?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অধিকারগুলো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93713" indent="-493713" algn="just">
              <a:buFont typeface="Wingdings"/>
              <a:buChar char="?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অধিকারগুলোর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pic>
        <p:nvPicPr>
          <p:cNvPr id="11" name="Picture 10" descr="flowers_on_vine_e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2085272" y="3494972"/>
            <a:ext cx="4914900" cy="561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49457" y="1777426"/>
            <a:ext cx="28103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72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en-US" sz="7200" b="1" spc="150" dirty="0" err="1" smtClean="0">
                <a:ln w="11430"/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7200" b="1" spc="150" dirty="0" err="1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</a:t>
            </a:r>
            <a:r>
              <a:rPr lang="en-US" sz="72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7200" b="1" spc="150" dirty="0" err="1" smtClean="0">
                <a:ln w="11430"/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endParaRPr lang="en-US" sz="7200" b="1" spc="150" dirty="0" smtClean="0">
              <a:ln w="11430"/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85185" y="3301426"/>
            <a:ext cx="25683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২0 </a:t>
            </a:r>
            <a:r>
              <a:rPr lang="en-US" sz="32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1066800" y="835753"/>
            <a:ext cx="7010400" cy="14797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0" y="6191857"/>
            <a:ext cx="9144000" cy="228599"/>
          </a:xfrm>
          <a:prstGeom prst="rect">
            <a:avLst/>
          </a:prstGeom>
          <a:solidFill>
            <a:srgbClr val="FF66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graphics-flowers-53176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9613" y="4485002"/>
            <a:ext cx="1885015" cy="19811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0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685800" y="2746830"/>
            <a:ext cx="3771900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11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4722588" y="2794002"/>
            <a:ext cx="3771900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 descr="12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4689930" y="108858"/>
            <a:ext cx="3771900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 descr="14.jpg"/>
          <p:cNvPicPr>
            <a:picLocks noChangeAspect="1"/>
          </p:cNvPicPr>
          <p:nvPr/>
        </p:nvPicPr>
        <p:blipFill>
          <a:blip r:embed="rId5" cstate="print">
            <a:lum contrast="30000"/>
          </a:blip>
          <a:stretch>
            <a:fillRect/>
          </a:stretch>
        </p:blipFill>
        <p:spPr>
          <a:xfrm>
            <a:off x="793753" y="79830"/>
            <a:ext cx="3592285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-76200" y="5638800"/>
            <a:ext cx="9318172" cy="12192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জীবনযাপনের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অপরিহার্য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সেসব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>
                <a:alpha val="41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78092" y="136160"/>
            <a:ext cx="3581400" cy="6629400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url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t="13309" b="5172"/>
          <a:stretch>
            <a:fillRect/>
          </a:stretch>
        </p:blipFill>
        <p:spPr>
          <a:xfrm>
            <a:off x="574118" y="853190"/>
            <a:ext cx="3155226" cy="1827550"/>
          </a:xfrm>
          <a:prstGeom prst="rect">
            <a:avLst/>
          </a:prstGeom>
        </p:spPr>
      </p:pic>
      <p:pic>
        <p:nvPicPr>
          <p:cNvPr id="16" name="Picture 15" descr="1692172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b="7566"/>
          <a:stretch>
            <a:fillRect/>
          </a:stretch>
        </p:blipFill>
        <p:spPr>
          <a:xfrm>
            <a:off x="586344" y="2772371"/>
            <a:ext cx="3171733" cy="1953280"/>
          </a:xfrm>
          <a:prstGeom prst="rect">
            <a:avLst/>
          </a:prstGeom>
        </p:spPr>
      </p:pic>
      <p:pic>
        <p:nvPicPr>
          <p:cNvPr id="17" name="Picture 16" descr="gazisaladin_1329047179_1-2009447675_1_FS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rcRect t="10114" b="7742"/>
          <a:stretch>
            <a:fillRect/>
          </a:stretch>
        </p:blipFill>
        <p:spPr>
          <a:xfrm>
            <a:off x="616384" y="4801372"/>
            <a:ext cx="3124200" cy="190422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54292" y="227350"/>
            <a:ext cx="3429000" cy="5334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1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206" y="2103188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20" name="Oval 19"/>
          <p:cNvSpPr/>
          <p:nvPr/>
        </p:nvSpPr>
        <p:spPr>
          <a:xfrm>
            <a:off x="4282196" y="2238405"/>
            <a:ext cx="228600" cy="213610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633216" y="3223646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22" name="Oval 21"/>
          <p:cNvSpPr/>
          <p:nvPr/>
        </p:nvSpPr>
        <p:spPr>
          <a:xfrm>
            <a:off x="4267206" y="3358863"/>
            <a:ext cx="228600" cy="213610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661292" y="4776322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নাগরিকদের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24" name="Oval 23"/>
          <p:cNvSpPr/>
          <p:nvPr/>
        </p:nvSpPr>
        <p:spPr>
          <a:xfrm>
            <a:off x="4295282" y="4926053"/>
            <a:ext cx="228600" cy="213610"/>
          </a:xfrm>
          <a:prstGeom prst="ellipse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loud Callout 29"/>
          <p:cNvSpPr/>
          <p:nvPr/>
        </p:nvSpPr>
        <p:spPr>
          <a:xfrm>
            <a:off x="4506684" y="123372"/>
            <a:ext cx="4267200" cy="1371600"/>
          </a:xfrm>
          <a:prstGeom prst="cloudCallout">
            <a:avLst>
              <a:gd name="adj1" fmla="val -20493"/>
              <a:gd name="adj2" fmla="val 8154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32-Point Star 45"/>
          <p:cNvSpPr/>
          <p:nvPr/>
        </p:nvSpPr>
        <p:spPr>
          <a:xfrm>
            <a:off x="4648200" y="6346368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32-Point Star 46"/>
          <p:cNvSpPr/>
          <p:nvPr/>
        </p:nvSpPr>
        <p:spPr>
          <a:xfrm>
            <a:off x="5181600" y="6339114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32-Point Star 47"/>
          <p:cNvSpPr/>
          <p:nvPr/>
        </p:nvSpPr>
        <p:spPr>
          <a:xfrm>
            <a:off x="5715000" y="633186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32-Point Star 48"/>
          <p:cNvSpPr/>
          <p:nvPr/>
        </p:nvSpPr>
        <p:spPr>
          <a:xfrm>
            <a:off x="6248400" y="6324606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32-Point Star 49"/>
          <p:cNvSpPr/>
          <p:nvPr/>
        </p:nvSpPr>
        <p:spPr>
          <a:xfrm>
            <a:off x="6781800" y="6317352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32-Point Star 50"/>
          <p:cNvSpPr/>
          <p:nvPr/>
        </p:nvSpPr>
        <p:spPr>
          <a:xfrm>
            <a:off x="7315200" y="6310098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32-Point Star 51"/>
          <p:cNvSpPr/>
          <p:nvPr/>
        </p:nvSpPr>
        <p:spPr>
          <a:xfrm>
            <a:off x="7848600" y="6302844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32-Point Star 52"/>
          <p:cNvSpPr/>
          <p:nvPr/>
        </p:nvSpPr>
        <p:spPr>
          <a:xfrm>
            <a:off x="8382000" y="6295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338</Words>
  <Application>Microsoft Office PowerPoint</Application>
  <PresentationFormat>On-screen Show (4:3)</PresentationFormat>
  <Paragraphs>83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PTI</cp:lastModifiedBy>
  <cp:revision>263</cp:revision>
  <dcterms:created xsi:type="dcterms:W3CDTF">2013-01-19T17:04:02Z</dcterms:created>
  <dcterms:modified xsi:type="dcterms:W3CDTF">2013-06-11T17:26:39Z</dcterms:modified>
</cp:coreProperties>
</file>