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60" r:id="rId3"/>
    <p:sldId id="263" r:id="rId4"/>
    <p:sldId id="291" r:id="rId5"/>
    <p:sldId id="261" r:id="rId6"/>
    <p:sldId id="292" r:id="rId7"/>
    <p:sldId id="293" r:id="rId8"/>
    <p:sldId id="294" r:id="rId9"/>
    <p:sldId id="295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00FF99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2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73057-3EA2-4754-A0E4-119C667325ED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871FE-A061-4096-9B18-75B9D03225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9352B-B185-438B-A59D-754B40EE535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300E4-7E97-4E9E-BFB4-D9E3059D49C6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33079-CE84-4290-BD9F-216D5143CA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62200" y="381000"/>
            <a:ext cx="425949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 smtClean="0">
                <a:blipFill>
                  <a:blip r:embed="rId3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dirty="0">
              <a:blipFill>
                <a:blip r:embed="rId3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Color Flow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981200"/>
            <a:ext cx="5638800" cy="4229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694354" y="1118937"/>
            <a:ext cx="3981920" cy="4303987"/>
          </a:xfrm>
          <a:custGeom>
            <a:avLst/>
            <a:gdLst>
              <a:gd name="connsiteX0" fmla="*/ 0 w 4288221"/>
              <a:gd name="connsiteY0" fmla="*/ 4303987 h 4303987"/>
              <a:gd name="connsiteX1" fmla="*/ 4288221 w 4288221"/>
              <a:gd name="connsiteY1" fmla="*/ 3074276 h 4303987"/>
              <a:gd name="connsiteX2" fmla="*/ 4240924 w 4288221"/>
              <a:gd name="connsiteY2" fmla="*/ 0 h 4303987"/>
              <a:gd name="connsiteX3" fmla="*/ 15766 w 4288221"/>
              <a:gd name="connsiteY3" fmla="*/ 1166649 h 4303987"/>
              <a:gd name="connsiteX4" fmla="*/ 0 w 4288221"/>
              <a:gd name="connsiteY4" fmla="*/ 4303987 h 4303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8221" h="4303987">
                <a:moveTo>
                  <a:pt x="0" y="4303987"/>
                </a:moveTo>
                <a:lnTo>
                  <a:pt x="4288221" y="3074276"/>
                </a:lnTo>
                <a:lnTo>
                  <a:pt x="4240924" y="0"/>
                </a:lnTo>
                <a:lnTo>
                  <a:pt x="15766" y="1166649"/>
                </a:lnTo>
                <a:cubicBezTo>
                  <a:pt x="10511" y="2212428"/>
                  <a:pt x="5255" y="3258208"/>
                  <a:pt x="0" y="4303987"/>
                </a:cubicBezTo>
                <a:close/>
              </a:path>
            </a:pathLst>
          </a:custGeom>
          <a:gradFill>
            <a:gsLst>
              <a:gs pos="32000">
                <a:schemeClr val="accent5">
                  <a:lumMod val="20000"/>
                  <a:lumOff val="80000"/>
                </a:schemeClr>
              </a:gs>
              <a:gs pos="12000">
                <a:schemeClr val="accent5">
                  <a:lumMod val="40000"/>
                  <a:lumOff val="60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9600" b="1" dirty="0" err="1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b="1" dirty="0" smtClean="0">
                <a:ln w="1905"/>
                <a:solidFill>
                  <a:schemeClr val="tx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1905"/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543926" y="762000"/>
            <a:ext cx="3886200" cy="5092262"/>
          </a:xfrm>
          <a:custGeom>
            <a:avLst/>
            <a:gdLst>
              <a:gd name="connsiteX0" fmla="*/ 15766 w 3578773"/>
              <a:gd name="connsiteY0" fmla="*/ 378372 h 5092262"/>
              <a:gd name="connsiteX1" fmla="*/ 1418897 w 3578773"/>
              <a:gd name="connsiteY1" fmla="*/ 0 h 5092262"/>
              <a:gd name="connsiteX2" fmla="*/ 3578773 w 3578773"/>
              <a:gd name="connsiteY2" fmla="*/ 567559 h 5092262"/>
              <a:gd name="connsiteX3" fmla="*/ 3578773 w 3578773"/>
              <a:gd name="connsiteY3" fmla="*/ 4114800 h 5092262"/>
              <a:gd name="connsiteX4" fmla="*/ 0 w 3578773"/>
              <a:gd name="connsiteY4" fmla="*/ 5092262 h 5092262"/>
              <a:gd name="connsiteX5" fmla="*/ 15766 w 3578773"/>
              <a:gd name="connsiteY5" fmla="*/ 378372 h 509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8773" h="5092262">
                <a:moveTo>
                  <a:pt x="15766" y="378372"/>
                </a:moveTo>
                <a:lnTo>
                  <a:pt x="1418897" y="0"/>
                </a:lnTo>
                <a:lnTo>
                  <a:pt x="3578773" y="567559"/>
                </a:lnTo>
                <a:lnTo>
                  <a:pt x="3578773" y="4114800"/>
                </a:lnTo>
                <a:lnTo>
                  <a:pt x="0" y="5092262"/>
                </a:lnTo>
                <a:cubicBezTo>
                  <a:pt x="5255" y="3515710"/>
                  <a:pt x="10511" y="1939159"/>
                  <a:pt x="15766" y="378372"/>
                </a:cubicBezTo>
                <a:close/>
              </a:path>
            </a:pathLst>
          </a:custGeom>
          <a:gradFill flip="none" rotWithShape="1">
            <a:gsLst>
              <a:gs pos="9000">
                <a:schemeClr val="tx2">
                  <a:lumMod val="20000"/>
                  <a:lumOff val="80000"/>
                </a:schemeClr>
              </a:gs>
              <a:gs pos="67000">
                <a:schemeClr val="tx2">
                  <a:lumMod val="40000"/>
                  <a:lumOff val="60000"/>
                </a:schemeClr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এ,কে,এম,আই,খায়রুল</a:t>
            </a:r>
            <a:r>
              <a:rPr lang="en-US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</a:t>
            </a:r>
            <a:endParaRPr lang="en-US" sz="3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বহমুখী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spc="-15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শুক্রাবাদ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১২০৭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*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চতুর্দশ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85800" y="1500352"/>
            <a:ext cx="3910263" cy="4367048"/>
            <a:chOff x="685800" y="1500352"/>
            <a:chExt cx="3910263" cy="4367048"/>
          </a:xfrm>
        </p:grpSpPr>
        <p:sp>
          <p:nvSpPr>
            <p:cNvPr id="8" name="Freeform 7"/>
            <p:cNvSpPr/>
            <p:nvPr/>
          </p:nvSpPr>
          <p:spPr>
            <a:xfrm>
              <a:off x="685800" y="1500352"/>
              <a:ext cx="3910263" cy="4367048"/>
            </a:xfrm>
            <a:custGeom>
              <a:avLst/>
              <a:gdLst>
                <a:gd name="connsiteX0" fmla="*/ 35355 w 4276279"/>
                <a:gd name="connsiteY0" fmla="*/ 0 h 4367048"/>
                <a:gd name="connsiteX1" fmla="*/ 4276279 w 4276279"/>
                <a:gd name="connsiteY1" fmla="*/ 1198180 h 4367048"/>
                <a:gd name="connsiteX2" fmla="*/ 4276279 w 4276279"/>
                <a:gd name="connsiteY2" fmla="*/ 4367048 h 4367048"/>
                <a:gd name="connsiteX3" fmla="*/ 19590 w 4276279"/>
                <a:gd name="connsiteY3" fmla="*/ 3137338 h 4367048"/>
                <a:gd name="connsiteX4" fmla="*/ 3824 w 4276279"/>
                <a:gd name="connsiteY4" fmla="*/ 3026980 h 4367048"/>
                <a:gd name="connsiteX5" fmla="*/ 35355 w 4276279"/>
                <a:gd name="connsiteY5" fmla="*/ 0 h 436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279" h="4367048">
                  <a:moveTo>
                    <a:pt x="35355" y="0"/>
                  </a:moveTo>
                  <a:lnTo>
                    <a:pt x="4276279" y="1198180"/>
                  </a:lnTo>
                  <a:lnTo>
                    <a:pt x="4276279" y="4367048"/>
                  </a:lnTo>
                  <a:lnTo>
                    <a:pt x="19590" y="3137338"/>
                  </a:lnTo>
                  <a:cubicBezTo>
                    <a:pt x="0" y="3131410"/>
                    <a:pt x="3824" y="3043244"/>
                    <a:pt x="3824" y="3026980"/>
                  </a:cubicBezTo>
                  <a:lnTo>
                    <a:pt x="3535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Logo NMMHS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6574" y="2484590"/>
              <a:ext cx="2389626" cy="236736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5600" y="578096"/>
            <a:ext cx="3151825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2" descr="C:\Documents and Settings\Lab 47\Desktop\uday\food-web.jpg"/>
          <p:cNvPicPr>
            <a:picLocks noChangeAspect="1" noChangeArrowheads="1"/>
          </p:cNvPicPr>
          <p:nvPr/>
        </p:nvPicPr>
        <p:blipFill>
          <a:blip r:embed="rId2"/>
          <a:srcRect l="6667" t="3297" r="4167" b="38462"/>
          <a:stretch>
            <a:fillRect/>
          </a:stretch>
        </p:blipFill>
        <p:spPr bwMode="auto">
          <a:xfrm>
            <a:off x="24063" y="1447800"/>
            <a:ext cx="90678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8" name="Straight Arrow Connector 17"/>
          <p:cNvCxnSpPr/>
          <p:nvPr/>
        </p:nvCxnSpPr>
        <p:spPr>
          <a:xfrm rot="10800000" flipV="1">
            <a:off x="5867400" y="2590800"/>
            <a:ext cx="1905000" cy="17526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200000" flipV="1">
            <a:off x="6205624" y="2666687"/>
            <a:ext cx="1905000" cy="17526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9900000" flipV="1">
            <a:off x="6366548" y="2807466"/>
            <a:ext cx="1905000" cy="17526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9600000" flipV="1">
            <a:off x="6643070" y="2851273"/>
            <a:ext cx="1905000" cy="17526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 rot="195745">
            <a:off x="7420168" y="1580048"/>
            <a:ext cx="1349242" cy="104941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28600" y="533400"/>
            <a:ext cx="8686800" cy="6172200"/>
            <a:chOff x="0" y="0"/>
            <a:chExt cx="9144000" cy="6858000"/>
          </a:xfrm>
        </p:grpSpPr>
        <p:pic>
          <p:nvPicPr>
            <p:cNvPr id="13" name="Picture 2" descr="C:\Documents and Settings\Lab 47\Desktop\Debasish\Dabasish\Sundorbon\Picture\63473_184517221561726_100000103480647_689640_865817_n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2" descr="C:\Documents and Settings\Lab 47\Desktop\Debasish\Dabasish\Sundorbon\Picture\63473_184517221561726_100000103480647_689640_865817_n.jpg"/>
            <p:cNvPicPr>
              <a:picLocks noChangeAspect="1" noChangeArrowheads="1"/>
            </p:cNvPicPr>
            <p:nvPr/>
          </p:nvPicPr>
          <p:blipFill>
            <a:blip r:embed="rId2"/>
            <a:srcRect l="5833" t="78889" r="57500" b="11111"/>
            <a:stretch>
              <a:fillRect/>
            </a:stretch>
          </p:blipFill>
          <p:spPr bwMode="auto">
            <a:xfrm>
              <a:off x="609600" y="5943600"/>
              <a:ext cx="3352800" cy="6858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" name="TextBox 2"/>
          <p:cNvSpPr txBox="1"/>
          <p:nvPr/>
        </p:nvSpPr>
        <p:spPr>
          <a:xfrm>
            <a:off x="2133600" y="540603"/>
            <a:ext cx="463460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বাস্তুতন্ত্র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8303" y="464403"/>
            <a:ext cx="1909497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3191" y="1752600"/>
            <a:ext cx="3393878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3191" y="4800600"/>
            <a:ext cx="7120860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খাদ্য শৃংখলের বিভিন্ন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স্তরের অন্তর্ভুক্ত উপাদানগুলোর নাম</a:t>
            </a:r>
            <a:endParaRPr lang="en-US" sz="3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3191" y="2590800"/>
            <a:ext cx="7627409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বাস্তু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তন্ত্র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ও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তার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উপাদানের শ্রে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বিভাগ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ebdings"/>
              </a:rPr>
              <a:t>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3191" y="3449479"/>
            <a:ext cx="7449475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প্রকৃতির বিভিন্ন উপাদানগুলো বাস্তু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 কোন শ্রে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 </a:t>
            </a:r>
            <a:endParaRPr lang="en-US" sz="3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অন্তর্ভুক্ত তা চিহ্নিত করতে পারবে।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13890" y="2133601"/>
          <a:ext cx="3316220" cy="2590800"/>
        </p:xfrm>
        <a:graphic>
          <a:graphicData uri="http://schemas.openxmlformats.org/presentationml/2006/ole">
            <p:oleObj spid="_x0000_s1026" name="Package" showAsIcon="1" r:id="rId4" imgW="914400" imgH="714240" progId="Package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7471" y="693003"/>
            <a:ext cx="6090129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odchain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914400"/>
            <a:ext cx="8458200" cy="5639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Group 17"/>
          <p:cNvGrpSpPr/>
          <p:nvPr/>
        </p:nvGrpSpPr>
        <p:grpSpPr>
          <a:xfrm>
            <a:off x="537776" y="2133600"/>
            <a:ext cx="7926122" cy="4244665"/>
            <a:chOff x="537776" y="2133600"/>
            <a:chExt cx="7926122" cy="4244665"/>
          </a:xfrm>
        </p:grpSpPr>
        <p:sp>
          <p:nvSpPr>
            <p:cNvPr id="6" name="Rectangle 5"/>
            <p:cNvSpPr/>
            <p:nvPr/>
          </p:nvSpPr>
          <p:spPr>
            <a:xfrm>
              <a:off x="2215498" y="30480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ছাগল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495800" y="22098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শিয়াল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705600" y="21336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সিংহ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625698" y="44196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চিল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19600" y="3810000"/>
              <a:ext cx="1066800" cy="457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বন বিড়াল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73098" y="57150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সাপ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01498" y="55626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পে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ঁ</a:t>
              </a:r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চা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0800000" flipV="1">
              <a:off x="1986898" y="60198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ইদুর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10800000" flipV="1">
              <a:off x="537776" y="6021904"/>
              <a:ext cx="925045" cy="35636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উৎপাদক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0800000" flipV="1">
              <a:off x="568705" y="5105400"/>
              <a:ext cx="650495" cy="4617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সবুজ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গাছ 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 rot="10800000" flipV="1">
              <a:off x="2367898" y="4724400"/>
              <a:ext cx="838200" cy="304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000" dirty="0" smtClean="0">
                  <a:latin typeface="NikoshBAN" pitchFamily="2" charset="0"/>
                  <a:cs typeface="NikoshBAN" pitchFamily="2" charset="0"/>
                </a:rPr>
                <a:t>খরগোশ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276600" y="228600"/>
            <a:ext cx="216277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spc="600" dirty="0" err="1" smtClean="0">
                <a:latin typeface="NikoshBAN" pitchFamily="2" charset="0"/>
                <a:cs typeface="NikoshBAN" pitchFamily="2" charset="0"/>
              </a:rPr>
              <a:t>খাদ্যজাল</a:t>
            </a:r>
            <a:endParaRPr lang="en-US" sz="4800" spc="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090334" y="3048000"/>
            <a:ext cx="155786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2667000"/>
            <a:ext cx="1447800" cy="134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1" y="3048000"/>
            <a:ext cx="1524000" cy="279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36320" y="508954"/>
            <a:ext cx="2221880" cy="124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609600" y="5715000"/>
            <a:ext cx="1524000" cy="533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উৎপাদক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4724400"/>
            <a:ext cx="1981200" cy="533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১ম স্তরের খাদক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2600" y="4038600"/>
            <a:ext cx="2209800" cy="609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২য় স্তরের খাদক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7000" y="1752600"/>
            <a:ext cx="2209800" cy="533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৩য় স্তরের খাদক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371600" y="381000"/>
            <a:ext cx="3200400" cy="16002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স্তর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Left Arrow 12"/>
          <p:cNvSpPr/>
          <p:nvPr/>
        </p:nvSpPr>
        <p:spPr>
          <a:xfrm rot="20588497">
            <a:off x="2276316" y="4192436"/>
            <a:ext cx="990600" cy="16181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 rot="20550124" flipV="1">
            <a:off x="4660558" y="3678442"/>
            <a:ext cx="929374" cy="12233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 rot="17959221">
            <a:off x="6966005" y="2582701"/>
            <a:ext cx="579099" cy="1252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56069E-6 L -0.125 0.01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3 0.00208 L -0.14166 -2.7745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 0.02405 L -0.0618 0.1794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540603"/>
            <a:ext cx="2438488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8200" y="2057400"/>
            <a:ext cx="7391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গ্রুপ ক- বাস্তু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 টি জড় উপাদানের নাম লিখ।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38200" y="3276600"/>
            <a:ext cx="7543800" cy="838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গ্রুপ খ- বাস্তু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 টি জীব উপাদানের নাম লিখ।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38200" y="4495800"/>
            <a:ext cx="7543800" cy="8382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গ্রুপ গ- বাস্তু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 টি ২য় স্তরের খাদকের নাম লিখ।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12286" y="1192650"/>
            <a:ext cx="1795684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spc="3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spc="3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600200" y="2438400"/>
            <a:ext cx="5410200" cy="609600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বাস্তু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তন্ত্র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কি?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1600200" y="3276600"/>
            <a:ext cx="5410200" cy="6096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বাস্তু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কয়টি উপাদান ও কি কি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1600200" y="4114800"/>
            <a:ext cx="5791200" cy="609600"/>
          </a:xfrm>
          <a:prstGeom prst="round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গরু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খাদ্য জালের কোন স্তরের অন্তর্ভুক্ত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65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464403"/>
            <a:ext cx="2353529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590800"/>
            <a:ext cx="80010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তোমাদের বাড়ির আশে-পাশের উপাদানগুলো একটি স্বয়ংসম্পূর্ণ বাস্তু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bn-BD" sz="40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উদাহরণ-বিশ্লেষণ কর।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52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ank P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742950"/>
            <a:ext cx="7162800" cy="537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180</Words>
  <Application>Microsoft Office PowerPoint</Application>
  <PresentationFormat>On-screen Show (4:3)</PresentationFormat>
  <Paragraphs>48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268</cp:revision>
  <dcterms:created xsi:type="dcterms:W3CDTF">2013-06-03T17:31:54Z</dcterms:created>
  <dcterms:modified xsi:type="dcterms:W3CDTF">2013-06-13T12:25:55Z</dcterms:modified>
</cp:coreProperties>
</file>