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91" autoAdjust="0"/>
    <p:restoredTop sz="79107" autoAdjust="0"/>
  </p:normalViewPr>
  <p:slideViewPr>
    <p:cSldViewPr>
      <p:cViewPr varScale="1">
        <p:scale>
          <a:sx n="62" d="100"/>
          <a:sy n="62" d="100"/>
        </p:scale>
        <p:origin x="-12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758C5-D890-446A-BFEC-5F620802FC7E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43FFB-9724-42AC-BDF5-DF75AE2A1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798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743200" y="100484"/>
            <a:ext cx="3810000" cy="1295400"/>
          </a:xfrm>
        </p:spPr>
        <p:txBody>
          <a:bodyPr>
            <a:normAutofit/>
          </a:bodyPr>
          <a:lstStyle/>
          <a:p>
            <a:r>
              <a:rPr lang="bn-BD" sz="5400" b="1" u="sng" dirty="0" smtClean="0"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5400" b="1" u="sng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C:\Users\Doel-1612i3\Desktop\parvin\[wallcoo_com]_0flowers_photograph_27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784860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2089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7924800" cy="1295400"/>
          </a:xfrm>
        </p:spPr>
        <p:txBody>
          <a:bodyPr/>
          <a:lstStyle/>
          <a:p>
            <a:r>
              <a:rPr lang="bn-BD" b="1" u="sng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b="1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381000" y="2274930"/>
            <a:ext cx="6019800" cy="23732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মোছাঃ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পারভীন সুলতানা</a:t>
            </a:r>
          </a:p>
          <a:p>
            <a:pPr marL="0" indent="0">
              <a:buNone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pPr marL="0" indent="0">
              <a:buNone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আ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লহা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জ্ব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কছিমউদ্দীন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আহাম্মেদ উচ্চ বিদ্যালয়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বিরল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দিনাজপুর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86400" y="1977182"/>
            <a:ext cx="2971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শ্রেণিঃ- নবম  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বিষযঃ-কৃষি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অধ্যয়ঃ-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ফসল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চাষ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পদ্ধতি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000" dirty="0" smtClean="0"/>
              <a:t>                  (</a:t>
            </a:r>
            <a:r>
              <a:rPr lang="en-US" sz="2000" dirty="0" err="1"/>
              <a:t>ধান</a:t>
            </a:r>
            <a:r>
              <a:rPr lang="en-US" sz="2000" dirty="0"/>
              <a:t>  </a:t>
            </a:r>
            <a:r>
              <a:rPr lang="en-US" sz="2000" dirty="0" err="1"/>
              <a:t>চাষ</a:t>
            </a:r>
            <a:r>
              <a:rPr lang="en-US" sz="2000" dirty="0"/>
              <a:t>) 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98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5638800"/>
            <a:ext cx="1828800" cy="533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ধান</a:t>
            </a:r>
            <a:r>
              <a:rPr lang="en-US" dirty="0" smtClean="0"/>
              <a:t> </a:t>
            </a:r>
            <a:r>
              <a:rPr lang="en-US" dirty="0" err="1" smtClean="0"/>
              <a:t>চাষ</a:t>
            </a:r>
            <a:r>
              <a:rPr lang="en-US" dirty="0" smtClean="0"/>
              <a:t>     </a:t>
            </a:r>
            <a:endParaRPr lang="bn-BD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4038600" cy="5029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381000"/>
            <a:ext cx="4851965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275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2160</TotalTime>
  <Words>35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শুভেচ্ছা</vt:lpstr>
      <vt:lpstr>পরিচিতি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111</cp:revision>
  <dcterms:created xsi:type="dcterms:W3CDTF">2006-08-16T00:00:00Z</dcterms:created>
  <dcterms:modified xsi:type="dcterms:W3CDTF">2013-06-17T10:11:23Z</dcterms:modified>
</cp:coreProperties>
</file>