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81" r:id="rId4"/>
    <p:sldId id="280" r:id="rId5"/>
    <p:sldId id="258" r:id="rId6"/>
    <p:sldId id="292" r:id="rId7"/>
    <p:sldId id="260" r:id="rId8"/>
    <p:sldId id="290" r:id="rId9"/>
    <p:sldId id="262" r:id="rId10"/>
    <p:sldId id="282" r:id="rId11"/>
    <p:sldId id="279" r:id="rId12"/>
    <p:sldId id="291" r:id="rId13"/>
    <p:sldId id="264" r:id="rId14"/>
    <p:sldId id="268" r:id="rId15"/>
    <p:sldId id="272" r:id="rId16"/>
    <p:sldId id="266" r:id="rId17"/>
    <p:sldId id="283" r:id="rId18"/>
    <p:sldId id="286" r:id="rId19"/>
    <p:sldId id="269" r:id="rId20"/>
    <p:sldId id="270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00FF00"/>
    <a:srgbClr val="3CDF2F"/>
    <a:srgbClr val="66FF33"/>
    <a:srgbClr val="33CC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55273-A893-4A9A-9C8D-66FB4CB293E5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3D19-A108-42C0-8387-591F83566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8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3D19-A108-42C0-8387-591F83566A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86800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76490">
            <a:off x="3276600" y="1371600"/>
            <a:ext cx="2819400" cy="1524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14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4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532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লাইব্রেরির সংজ্ঞা ও প্রকার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পুস্তকের শ্রেণীবদ্ধ সংগ্রহকে লাইব্রেরি বা গ্রন্থাকার বলা হয়।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লাইব্রেরি তিন প্রকারঃ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ব্যক্তিগত ২।পারিবারিক ৩। সাধারণ।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ব্যক্তিগত লাইব্রেরিঃ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ব্যক্তির উদ্যোগে তাঁর খেয়ালমত যে লাইব্রেরি গড়ে ওঠে তাকে ব্যক্তিগত লাইব্রেরি বলে।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পারিবারিক লাইব্রেরিঃ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পরিবারের অন্তর্গত ব্যক্তিসমূহের সামষ্টিক ইচ্ছানুযায়ী যে লাইব্রেরি গড়ে ওঠে তাকে পারিবারিক লাইব্রেরি বলে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সাধারণ লাইব্রেরিঃ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সমাজ বা গোষ্ঠীর সকলে মিলে যে লাইব্রেরি গড়ে তোলে তাকে সাধারণ লাইব্রেরি বলে।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6200" y="5943600"/>
            <a:ext cx="2209800" cy="609600"/>
          </a:xfrm>
          <a:prstGeom prst="rect">
            <a:avLst/>
          </a:prstGeom>
          <a:ln w="12700">
            <a:solidFill>
              <a:srgbClr val="3CDF2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200" y="4876800"/>
            <a:ext cx="22098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3505200"/>
            <a:ext cx="2362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4384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1430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 শব্দ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3581400"/>
            <a:ext cx="4038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শিল্পীমনের নিদর্শন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143000"/>
            <a:ext cx="4038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বিশেষ সমাজ ও গোষ্টী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514600"/>
            <a:ext cx="4038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ইচ্ছা বা আকাঙ্খা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648200"/>
            <a:ext cx="4038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আপন ইচ্ছনুযায়ী কাজ করে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86400"/>
            <a:ext cx="39624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শ্রেনী অনুযায়ী সারি সারি সাজানো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49c3c5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572000"/>
            <a:ext cx="2133600" cy="990600"/>
          </a:xfrm>
          <a:prstGeom prst="rect">
            <a:avLst/>
          </a:prstGeom>
        </p:spPr>
      </p:pic>
      <p:pic>
        <p:nvPicPr>
          <p:cNvPr id="14" name="Picture 13" descr="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5638800"/>
            <a:ext cx="2286000" cy="1076325"/>
          </a:xfrm>
          <a:prstGeom prst="rect">
            <a:avLst/>
          </a:prstGeom>
        </p:spPr>
      </p:pic>
      <p:pic>
        <p:nvPicPr>
          <p:cNvPr id="15" name="Picture 14" descr="Mirazblog_1196897950_2-Chakma_Gir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762000"/>
            <a:ext cx="2057400" cy="1258444"/>
          </a:xfrm>
          <a:prstGeom prst="rect">
            <a:avLst/>
          </a:prstGeom>
        </p:spPr>
      </p:pic>
      <p:pic>
        <p:nvPicPr>
          <p:cNvPr id="16" name="Picture 15" descr="2b38f11c41da8c3cf8789d5754e902f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057400"/>
            <a:ext cx="1981200" cy="1219200"/>
          </a:xfrm>
          <a:prstGeom prst="rect">
            <a:avLst/>
          </a:prstGeom>
        </p:spPr>
      </p:pic>
      <p:pic>
        <p:nvPicPr>
          <p:cNvPr id="17" name="Picture 16" descr="taj-mohol-300x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3340100"/>
            <a:ext cx="1981200" cy="1155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1143000"/>
            <a:ext cx="2362200" cy="584775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সম্প্রদায়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438400"/>
            <a:ext cx="2362200" cy="584775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  স্পৃহা-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429000"/>
            <a:ext cx="2362200" cy="584775"/>
          </a:xfrm>
          <a:prstGeom prst="rect">
            <a:avLst/>
          </a:prstGeom>
          <a:ln>
            <a:solidFill>
              <a:srgbClr val="99FF3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bn-IN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৩. তাজমহল-</a:t>
            </a:r>
            <a:endParaRPr lang="en-US" sz="3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876800"/>
            <a:ext cx="2286000" cy="58477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৪.স্বেচ্ছাচারী-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968425"/>
            <a:ext cx="2209800" cy="584775"/>
          </a:xfrm>
          <a:prstGeom prst="rect">
            <a:avLst/>
          </a:prstGeom>
          <a:noFill/>
          <a:ln w="19050"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৫. শ্রেনীবদ্ধ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 flipV="1">
            <a:off x="0" y="6858000"/>
            <a:ext cx="8915400" cy="53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410200"/>
            <a:ext cx="3962400" cy="1020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ব্যক্তিগত লাইব্রেরি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04800"/>
            <a:ext cx="7772401" cy="4876800"/>
          </a:xfrm>
        </p:spPr>
      </p:pic>
    </p:spTree>
    <p:extLst>
      <p:ext uri="{BB962C8B-B14F-4D97-AF65-F5344CB8AC3E}">
        <p14:creationId xmlns:p14="http://schemas.microsoft.com/office/powerpoint/2010/main" val="21099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382000" cy="5105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4864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পারিবারিক লাইব্রেরি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13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"/>
            <a:ext cx="3886200" cy="6324600"/>
          </a:xfrm>
          <a:prstGeom prst="rect">
            <a:avLst/>
          </a:prstGeom>
        </p:spPr>
      </p:pic>
      <p:pic>
        <p:nvPicPr>
          <p:cNvPr id="5" name="Picture 4" descr="Bangladesh_Inside-the-libr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4648199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257800" cy="1143000"/>
          </a:xfrm>
          <a:solidFill>
            <a:srgbClr val="00B0F0"/>
          </a:solidFill>
        </p:spPr>
        <p:txBody>
          <a:bodyPr/>
          <a:lstStyle/>
          <a:p>
            <a:r>
              <a:rPr lang="bn-BD" b="1" dirty="0" smtClean="0">
                <a:solidFill>
                  <a:srgbClr val="7030A0"/>
                </a:solidFill>
              </a:rPr>
              <a:t>সাধারণ লাইব্রেরি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305800" cy="4876800"/>
          </a:xfrm>
        </p:spPr>
      </p:pic>
    </p:spTree>
    <p:extLst>
      <p:ext uri="{BB962C8B-B14F-4D97-AF65-F5344CB8AC3E}">
        <p14:creationId xmlns:p14="http://schemas.microsoft.com/office/powerpoint/2010/main" val="34407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2819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bn-IN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ব্যাক্তিগত ও সাধারণ লাইব্রেরির সুবিধা ও অসুবিধা </a:t>
            </a:r>
            <a:r>
              <a:rPr lang="bn-IN" sz="4400" b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গুলি লিখ।</a:t>
            </a:r>
            <a:endParaRPr lang="bn-IN" sz="44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73" y="401782"/>
            <a:ext cx="8686800" cy="624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371600" y="5410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</a:rPr>
              <a:t>মাওলানা ভাসানী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1091" y="5410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</a:rPr>
              <a:t>রবীন্দ্রনাথ ঠাকুর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3352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449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মোতাহের হোসেন চৌধুরীর পরিচয় বল।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লাইব্রেরি কাহাকে বলে?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লাইব্রেরি কত প্রকার ও কি কি?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লাইব্রেরির প্রয়োজনয়িতা কি?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3434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2362199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একজন আদর্শ মানুষ তৈরিতে লাইব্রেরির গুরুত্ব ব্যাখ্যা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73" y="228600"/>
            <a:ext cx="8839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রত্না রানী দে।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সহকারি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শিক্ষক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সাচার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নং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০</a:t>
            </a: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১৭১৩-৬০৬৩৯০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ইমেইলঃratna6011@gmail.com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228600"/>
            <a:ext cx="3276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457200"/>
            <a:ext cx="5233488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18101">
            <a:off x="1930021" y="1488110"/>
            <a:ext cx="31242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6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4419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শ্রেনীঃসপ্তম</a:t>
            </a:r>
            <a:r>
              <a:rPr lang="bn-IN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বিষয়ঃবাংলা প্রথম পত্র</a:t>
            </a:r>
            <a:br>
              <a:rPr lang="bn-IN" sz="8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বিষয়ঃলাইব্রে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4864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ছবিগুলো দেখ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4800600" cy="4876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90700"/>
            <a:ext cx="38099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আজকের পাঠ</a:t>
            </a:r>
          </a:p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লাইব্রেরী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276600" cy="1143000"/>
          </a:xfrm>
          <a:solidFill>
            <a:srgbClr val="00B0F0"/>
          </a:solidFill>
        </p:spPr>
        <p:txBody>
          <a:bodyPr/>
          <a:lstStyle/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আচরনিক উদ্দেশ্য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লাইব্রেরি সম্পর্কে বলতে পারবে।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লাইব্রেরি কত ধরণের হয় বর্ণনা করতে পারবে।</a:t>
            </a: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খক মোতাহের চৌধুরীর পরিচয় লিখতে পারবে।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মানব জীবনে লাইব্রেরির উপকারিতা বলতে পারবে।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990600"/>
            <a:ext cx="1752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</a:p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১৯০৩খ্রীঃ কুমিল্লা</a:t>
            </a:r>
          </a:p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জ়েলায়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3886200"/>
            <a:ext cx="1752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</a:p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১৯৪৩ সালে বাংলা </a:t>
            </a:r>
          </a:p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বিভাগে এম এ পাশ</a:t>
            </a:r>
          </a:p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9800" y="36576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অনুবাদ গ্রন্থ</a:t>
            </a:r>
          </a:p>
          <a:p>
            <a:pPr algn="ctr"/>
            <a:r>
              <a:rPr lang="bn-IN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সুখ ও সভ্যতা</a:t>
            </a:r>
          </a:p>
          <a:p>
            <a:pPr algn="ctr"/>
            <a:r>
              <a:rPr lang="bn-IN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প্রবন্ধগ্রন্থ</a:t>
            </a:r>
          </a:p>
          <a:p>
            <a:pPr algn="ctr"/>
            <a:r>
              <a:rPr lang="bn-IN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সংস্কৃতির কথা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990600"/>
            <a:ext cx="1752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IN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১৯৫৬খ্রীঃ১৮ই</a:t>
            </a:r>
          </a:p>
          <a:p>
            <a:pPr algn="ctr"/>
            <a:r>
              <a:rPr lang="bn-IN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</a:p>
        </p:txBody>
      </p:sp>
      <p:pic>
        <p:nvPicPr>
          <p:cNvPr id="6" name="Picture 5" descr="Md.-Motahar-Hossain-.-Accounts-Officer-FAD-23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676400"/>
            <a:ext cx="2819400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5638800"/>
            <a:ext cx="3276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মোতাহের হোসেন চৌধুরী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228600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0" y="304801"/>
            <a:ext cx="5257800" cy="914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লাইব্রেরির প্রকার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229" y="1371600"/>
            <a:ext cx="4495800" cy="5257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লাইব্রেরি তিন প্রকারঃ</a:t>
            </a: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600"/>
            <a:ext cx="3962400" cy="1600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962400" cy="182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953000"/>
            <a:ext cx="3962400" cy="1524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657600" y="2438400"/>
            <a:ext cx="1066800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33800" y="40386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733800" y="54864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1828800" y="53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35773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১।ব্যক্তিগত লাইব্রেরি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628571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২।পারিবারিক লাইব্রেরি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638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সাধারণ লাইব্রেরি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037 L 0.175 0.003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5723E-6 L 0.15417 0.0055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09249E-7 L 0.1 0.0055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066800"/>
            <a:ext cx="3124200" cy="914400"/>
          </a:xfrm>
        </p:spPr>
        <p:txBody>
          <a:bodyPr>
            <a:normAutofit/>
          </a:bodyPr>
          <a:lstStyle/>
          <a:p>
            <a:r>
              <a:rPr lang="bn-IN" sz="5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438400"/>
            <a:ext cx="533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লাইব্রেরি প্রবন্ধের লেখকের নাম  কি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4724400"/>
            <a:ext cx="533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তাঁর দুইটি অনুবাদ গ্রন্থের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581400"/>
            <a:ext cx="533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লেখকের জন্ম ও  মৃত্যু কতসালে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281</Words>
  <Application>Microsoft Office PowerPoint</Application>
  <PresentationFormat>On-screen Show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Flow</vt:lpstr>
      <vt:lpstr> স্বাগতম</vt:lpstr>
      <vt:lpstr>PowerPoint Presentation</vt:lpstr>
      <vt:lpstr>শ্রেনীঃসপ্তম বিষয়ঃবাংলা প্রথম পত্র পাঠের বিষয়ঃলাইব্রেরী সময়ঃ৫০ মিনিট</vt:lpstr>
      <vt:lpstr>নিচের ছবিগুলো দেখ</vt:lpstr>
      <vt:lpstr>PowerPoint Presentation</vt:lpstr>
      <vt:lpstr>আচরনিক উদ্দেশ্য</vt:lpstr>
      <vt:lpstr>PowerPoint Presentation</vt:lpstr>
      <vt:lpstr>লাইব্রেরির প্রকার</vt:lpstr>
      <vt:lpstr>একক কাজ</vt:lpstr>
      <vt:lpstr>লাইব্রেরির সংজ্ঞা ও প্রকার</vt:lpstr>
      <vt:lpstr>জটিল শব্দ</vt:lpstr>
      <vt:lpstr>ব্যক্তিগত লাইব্রেরি</vt:lpstr>
      <vt:lpstr>পারিবারিক লাইব্রেরি</vt:lpstr>
      <vt:lpstr>PowerPoint Presentation</vt:lpstr>
      <vt:lpstr>সাধারণ লাইব্রেরি</vt:lpstr>
      <vt:lpstr>দলীয় কাজ</vt:lpstr>
      <vt:lpstr>PowerPoint Presentation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বিছমিল্লাহিররাহ মানির রাহীম স্বাগতম</dc:title>
  <dc:creator>Doel-1612i3</dc:creator>
  <cp:lastModifiedBy>Doel-1612i3</cp:lastModifiedBy>
  <cp:revision>245</cp:revision>
  <dcterms:created xsi:type="dcterms:W3CDTF">2006-08-16T00:00:00Z</dcterms:created>
  <dcterms:modified xsi:type="dcterms:W3CDTF">2013-06-20T03:19:44Z</dcterms:modified>
</cp:coreProperties>
</file>