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257" r:id="rId3"/>
    <p:sldId id="259" r:id="rId4"/>
    <p:sldId id="268" r:id="rId5"/>
    <p:sldId id="263" r:id="rId6"/>
    <p:sldId id="264" r:id="rId7"/>
    <p:sldId id="270" r:id="rId8"/>
    <p:sldId id="271" r:id="rId9"/>
    <p:sldId id="269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-76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5CAE5F-C8DC-4ACB-9278-3D7E61CE753B}" type="datetimeFigureOut">
              <a:rPr lang="en-US" smtClean="0"/>
              <a:t>6/20/2013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F7383C-FE48-4F3A-8E33-15C12A87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15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F7383C-FE48-4F3A-8E33-15C12A87CCF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964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478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600200"/>
            <a:ext cx="6934200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631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838200"/>
            <a:ext cx="8610600" cy="547842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মূল্যায়ন</a:t>
            </a:r>
          </a:p>
          <a:p>
            <a:endParaRPr lang="bn-BD" sz="5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১।নিউক্লিয়াস কাকে বলে।</a:t>
            </a:r>
          </a:p>
          <a:p>
            <a:endParaRPr lang="bn-BD" sz="5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২।নিউক্লিয়াসকে কোষের প্রান বলা হয়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কেন?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36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825171"/>
            <a:ext cx="9067800" cy="267765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বাড়ির কাজ</a:t>
            </a:r>
          </a:p>
          <a:p>
            <a:endParaRPr lang="bn-BD" sz="4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১।নিউক্লিয়াসের গুরুত্ব বিশ্লেষন কর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616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00280"/>
            <a:ext cx="8839200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/>
              <a:t>ধন্যবাদ</a:t>
            </a:r>
            <a:endParaRPr lang="en-US" sz="8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600200"/>
            <a:ext cx="9118600" cy="5119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916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141763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0" y="1524000"/>
            <a:ext cx="4191000" cy="5105400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শিক্ষক</a:t>
            </a:r>
          </a:p>
          <a:p>
            <a:pPr marL="0" indent="0">
              <a:buNone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জীবন চন্দ্র সরকার</a:t>
            </a:r>
          </a:p>
          <a:p>
            <a:pPr marL="0" indent="0">
              <a:buNone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সহকারী শিক্ষক</a:t>
            </a:r>
          </a:p>
          <a:p>
            <a:pPr marL="0" indent="0">
              <a:buNone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সায়েরা সাফায়েত স্কুল এন্ড কলেজ</a:t>
            </a:r>
          </a:p>
          <a:p>
            <a:pPr marL="0" indent="0">
              <a:buNone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ভালুকা,ময়মনসিংহ।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495800" cy="525780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পাঠ</a:t>
            </a:r>
          </a:p>
          <a:p>
            <a:pPr marL="0" indent="0"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শ্রেনিঃ-নবম</a:t>
            </a:r>
          </a:p>
          <a:p>
            <a:pPr marL="0" indent="0"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বিষয়ঃ-জীববিজ্ঞান</a:t>
            </a:r>
          </a:p>
          <a:p>
            <a:pPr marL="0" indent="0"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অধ্যায়ঃ৩য়</a:t>
            </a:r>
            <a:endParaRPr lang="bn-BD" sz="4400" dirty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সময়ঃ৫০ মিনিট </a:t>
            </a:r>
          </a:p>
          <a:p>
            <a:pPr marL="0" indent="0">
              <a:buNone/>
            </a:pP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19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  <p:bldP spid="6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714" y="1089706"/>
            <a:ext cx="3573010" cy="379049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901020"/>
            <a:ext cx="4419600" cy="3979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818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2209800"/>
            <a:ext cx="7543800" cy="221599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নিউক্লিয়াস</a:t>
            </a:r>
            <a:endParaRPr lang="en-US" sz="13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475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343" y="838200"/>
            <a:ext cx="8610599" cy="54476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শিখন ফল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১। কোষ কাকে বলে তা বলতে পারবে ।</a:t>
            </a:r>
          </a:p>
          <a:p>
            <a:endParaRPr lang="bn-BD" sz="3600" dirty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২।কোষ কত প্রকার বলতে পারবে ।</a:t>
            </a:r>
          </a:p>
          <a:p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৩।নিউক্লিয়াস কি বলতে পারবে ।</a:t>
            </a:r>
          </a:p>
          <a:p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৪।নিউক্লিয়াসের চিত্র অংকন করতে পারবে।</a:t>
            </a:r>
          </a:p>
        </p:txBody>
      </p:sp>
    </p:spTree>
    <p:extLst>
      <p:ext uri="{BB962C8B-B14F-4D97-AF65-F5344CB8AC3E}">
        <p14:creationId xmlns:p14="http://schemas.microsoft.com/office/powerpoint/2010/main" val="2887161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09600"/>
            <a:ext cx="8343900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541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18566"/>
            <a:ext cx="8458200" cy="6335485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91694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609600"/>
            <a:ext cx="7162800" cy="5791199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29471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14400"/>
            <a:ext cx="9067800" cy="397031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দলীয় কাজ</a:t>
            </a:r>
          </a:p>
          <a:p>
            <a:endParaRPr lang="bn-BD" sz="7200" dirty="0">
              <a:latin typeface="NikoshBAN" pitchFamily="2" charset="0"/>
              <a:cs typeface="NikoshBAN" pitchFamily="2" charset="0"/>
            </a:endParaRP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১।নিউক্লিয়াসের চিহ্নিত চিত্র অংকন কর।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২।</a:t>
            </a:r>
            <a:r>
              <a:rPr lang="bn-BD" sz="5400" smtClean="0">
                <a:latin typeface="NikoshBAN" pitchFamily="2" charset="0"/>
                <a:cs typeface="NikoshBAN" pitchFamily="2" charset="0"/>
              </a:rPr>
              <a:t>নিউক্লিয়াসের ৫টি বৈশিষ্ট্য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উল্লেখ কর।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353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101</Words>
  <Application>Microsoft Office PowerPoint</Application>
  <PresentationFormat>On-screen Show (4:3)</PresentationFormat>
  <Paragraphs>36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স্বাগতম</vt:lpstr>
      <vt:lpstr>পরিচিতি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Doel-1612i3</dc:creator>
  <cp:lastModifiedBy>Doel-1612i3</cp:lastModifiedBy>
  <cp:revision>28</cp:revision>
  <dcterms:created xsi:type="dcterms:W3CDTF">2006-08-16T00:00:00Z</dcterms:created>
  <dcterms:modified xsi:type="dcterms:W3CDTF">2013-06-20T09:43:49Z</dcterms:modified>
</cp:coreProperties>
</file>