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6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8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0782" y="1"/>
            <a:ext cx="9144000" cy="1447799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54102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8077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447800"/>
            <a:ext cx="5181600" cy="5410200"/>
          </a:xfr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4700" dirty="0" smtClean="0">
                <a:latin typeface="NikoshBAN" pitchFamily="2" charset="0"/>
                <a:cs typeface="NikoshBAN" pitchFamily="2" charset="0"/>
              </a:rPr>
              <a:t>শিক্ষক</a:t>
            </a:r>
          </a:p>
          <a:p>
            <a:pPr marL="0" indent="0" algn="ctr">
              <a:buNone/>
            </a:pPr>
            <a:r>
              <a:rPr lang="bn-BD" sz="4700" dirty="0" smtClean="0">
                <a:latin typeface="NikoshBAN" pitchFamily="2" charset="0"/>
                <a:cs typeface="NikoshBAN" pitchFamily="2" charset="0"/>
              </a:rPr>
              <a:t>মোঃ মাইনুল হক আকন্দ</a:t>
            </a:r>
          </a:p>
          <a:p>
            <a:pPr marL="0" indent="0" algn="ctr">
              <a:buNone/>
            </a:pPr>
            <a:r>
              <a:rPr lang="bn-BD" sz="4700" dirty="0" smtClean="0">
                <a:latin typeface="NikoshBAN" pitchFamily="2" charset="0"/>
                <a:cs typeface="NikoshBAN" pitchFamily="2" charset="0"/>
              </a:rPr>
              <a:t>প্রভাষক(রসায়ন)</a:t>
            </a:r>
          </a:p>
          <a:p>
            <a:pPr marL="0" indent="0" algn="ctr">
              <a:buNone/>
            </a:pPr>
            <a:r>
              <a:rPr lang="bn-BD" sz="4700" dirty="0" smtClean="0">
                <a:latin typeface="NikoshBAN" pitchFamily="2" charset="0"/>
                <a:cs typeface="NikoshBAN" pitchFamily="2" charset="0"/>
              </a:rPr>
              <a:t>বিরুনিয়াএস,এ,এস,এম,</a:t>
            </a:r>
          </a:p>
          <a:p>
            <a:pPr marL="0" indent="0" algn="ctr">
              <a:buNone/>
            </a:pPr>
            <a:r>
              <a:rPr lang="bn-BD" sz="4700" dirty="0" smtClean="0">
                <a:latin typeface="NikoshBAN" pitchFamily="2" charset="0"/>
                <a:cs typeface="NikoshBAN" pitchFamily="2" charset="0"/>
              </a:rPr>
              <a:t>মহিলা কলেজ </a:t>
            </a:r>
          </a:p>
          <a:p>
            <a:pPr marL="0" indent="0" algn="ctr">
              <a:buNone/>
            </a:pPr>
            <a:r>
              <a:rPr lang="bn-BD" sz="4700" dirty="0" smtClean="0">
                <a:latin typeface="NikoshBAN" pitchFamily="2" charset="0"/>
                <a:cs typeface="NikoshBAN" pitchFamily="2" charset="0"/>
              </a:rPr>
              <a:t>ভালুকা, ময়মনসিংহ।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105400" y="1447800"/>
            <a:ext cx="4038600" cy="5410200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পাঠ</a:t>
            </a:r>
            <a:br>
              <a:rPr lang="bn-BD" sz="4800" dirty="0" smtClean="0">
                <a:latin typeface="NikoshBAN" pitchFamily="2" charset="0"/>
                <a:cs typeface="NikoshBAN" pitchFamily="2" charset="0"/>
              </a:rPr>
            </a:b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শ্রেনী-একাদশ</a:t>
            </a:r>
          </a:p>
          <a:p>
            <a:pPr marL="0" indent="0" algn="ctr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বিষয়-রসায়ন</a:t>
            </a:r>
          </a:p>
          <a:p>
            <a:pPr marL="0" indent="0" algn="ctr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অধ্যায়-০৫</a:t>
            </a:r>
          </a:p>
          <a:p>
            <a:pPr marL="0" indent="0" algn="ctr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সময়-৫০ মিনিট</a:t>
            </a:r>
          </a:p>
        </p:txBody>
      </p:sp>
    </p:spTree>
    <p:extLst>
      <p:ext uri="{BB962C8B-B14F-4D97-AF65-F5344CB8AC3E}">
        <p14:creationId xmlns:p14="http://schemas.microsoft.com/office/powerpoint/2010/main" val="270332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" t="26684" r="-661" b="-26684"/>
          <a:stretch/>
        </p:blipFill>
        <p:spPr>
          <a:xfrm>
            <a:off x="1717962" y="131618"/>
            <a:ext cx="5638800" cy="3352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10000"/>
            <a:ext cx="9074727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0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জারন-বিজারন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27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জারন-বিজারন কি বলতে পারবে।</a:t>
            </a:r>
          </a:p>
          <a:p>
            <a:pPr marL="0" indent="0">
              <a:buNone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জারন সংখ্যা কি ব্যাখ্যা করতে পারবে।</a:t>
            </a:r>
          </a:p>
          <a:p>
            <a:pPr marL="0" indent="0">
              <a:buNone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 যোজনী ও জারন সংখ্যার পার্থক্য করতে পারবে।</a:t>
            </a:r>
          </a:p>
          <a:p>
            <a:pPr marL="0" indent="0">
              <a:buNone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৪। জারন-বিজারন যুগপদ ক্রিয়া কি লিখতে পারবে।</a:t>
            </a:r>
          </a:p>
          <a:p>
            <a:pPr marL="0" indent="0">
              <a:buNone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21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799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6114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3" y="76200"/>
            <a:ext cx="8924512" cy="6781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4347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5" y="0"/>
            <a:ext cx="9095508" cy="298481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" y="3124200"/>
            <a:ext cx="9095509" cy="3733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1917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9144000" cy="5181600"/>
          </a:xfr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 smtClean="0">
                <a:latin typeface="NikoshBAN" pitchFamily="2" charset="0"/>
                <a:cs typeface="+mj-cs"/>
              </a:rPr>
              <a:t>z</a:t>
            </a:r>
            <a:r>
              <a:rPr lang="en-US" sz="4800" dirty="0" smtClean="0">
                <a:latin typeface="+mj-lt"/>
                <a:cs typeface="+mj-cs"/>
              </a:rPr>
              <a:t>n+H</a:t>
            </a:r>
            <a:r>
              <a:rPr lang="en-US" sz="2800" dirty="0" smtClean="0">
                <a:latin typeface="+mj-lt"/>
                <a:cs typeface="+mj-cs"/>
              </a:rPr>
              <a:t>2</a:t>
            </a:r>
            <a:r>
              <a:rPr lang="en-US" sz="4800" dirty="0" smtClean="0">
                <a:latin typeface="+mj-lt"/>
                <a:cs typeface="+mj-cs"/>
              </a:rPr>
              <a:t>SO</a:t>
            </a:r>
            <a:r>
              <a:rPr lang="en-US" sz="2800" dirty="0" smtClean="0">
                <a:latin typeface="+mj-lt"/>
                <a:cs typeface="+mj-cs"/>
              </a:rPr>
              <a:t>4</a:t>
            </a:r>
            <a:r>
              <a:rPr lang="en-US" sz="4800" dirty="0" smtClean="0">
                <a:latin typeface="+mj-lt"/>
                <a:cs typeface="+mj-cs"/>
              </a:rPr>
              <a:t>              ZnSO</a:t>
            </a:r>
            <a:r>
              <a:rPr lang="en-US" sz="2800" dirty="0" smtClean="0">
                <a:latin typeface="+mj-lt"/>
                <a:cs typeface="+mj-cs"/>
              </a:rPr>
              <a:t>4</a:t>
            </a:r>
            <a:r>
              <a:rPr lang="en-US" sz="4800" dirty="0" smtClean="0">
                <a:latin typeface="+mj-lt"/>
                <a:cs typeface="+mj-cs"/>
              </a:rPr>
              <a:t>+H</a:t>
            </a:r>
            <a:r>
              <a:rPr lang="en-US" sz="2800" dirty="0" smtClean="0">
                <a:latin typeface="+mj-lt"/>
                <a:cs typeface="+mj-cs"/>
              </a:rPr>
              <a:t>2</a:t>
            </a:r>
            <a:endParaRPr lang="bn-BD" sz="2800" dirty="0" smtClean="0">
              <a:latin typeface="NikoshBAN" pitchFamily="2" charset="0"/>
              <a:cs typeface="+mj-cs"/>
            </a:endParaRPr>
          </a:p>
          <a:p>
            <a:pPr marL="0" indent="0">
              <a:buNone/>
            </a:pPr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১ম দলঃ বিজারক কোনটি নির্নয় কর।</a:t>
            </a:r>
          </a:p>
          <a:p>
            <a:pPr marL="0" indent="0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২য় দলঃ সালফিউরিক এসিডের কেন্দ্রীয় পরমানুর জারন সংখ্যা নির্নয় কর।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514600" y="2064327"/>
            <a:ext cx="17526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577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জারক কাকে বলে?</a:t>
            </a:r>
          </a:p>
          <a:p>
            <a:pPr marL="0" indent="0">
              <a:buNone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বিজারক কাকে বলে?</a:t>
            </a:r>
          </a:p>
          <a:p>
            <a:pPr marL="0" indent="0">
              <a:buNone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 জারন সংখ্যা কি?</a:t>
            </a:r>
          </a:p>
          <a:p>
            <a:pPr marL="0" indent="0">
              <a:buNone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৪। যোজনী কাকে বলে?</a:t>
            </a:r>
          </a:p>
          <a:p>
            <a:pPr marL="0" indent="0">
              <a:buNone/>
            </a:pP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90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067800" cy="5257800"/>
          </a:xfrm>
          <a:ln w="3810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উদ্দীপকের আলোকে নিচের প্রশ্নের উত্তর দাও-</a:t>
            </a:r>
          </a:p>
          <a:p>
            <a:pPr marL="0" indent="0"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ক। জারন-বিজারনের ইলেক্ট্রনীয় মতবাদ উদাহরনসহ লিখ।</a:t>
            </a:r>
          </a:p>
          <a:p>
            <a:pPr marL="0" indent="0">
              <a:buNone/>
            </a:pP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খ।জারন-বিজারন একটি যুগপদ ক্রিয়া যুক্তিসহ ব্যাখ্যা কর।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76400"/>
            <a:ext cx="693420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87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5334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2320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130</Words>
  <Application>Microsoft Office PowerPoint</Application>
  <PresentationFormat>On-screen Show (4:3)</PresentationFormat>
  <Paragraphs>44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স্বাগতম</vt:lpstr>
      <vt:lpstr>পরিচিতি</vt:lpstr>
      <vt:lpstr>PowerPoint Presentation</vt:lpstr>
      <vt:lpstr>জারন-বিজারন</vt:lpstr>
      <vt:lpstr>শিখন ফল</vt:lpstr>
      <vt:lpstr>PowerPoint Presentation</vt:lpstr>
      <vt:lpstr>PowerPoint Presentation</vt:lpstr>
      <vt:lpstr>PowerPoint Presentation</vt:lpstr>
      <vt:lpstr>দলীয় কাজ</vt:lpstr>
      <vt:lpstr>মূল্যায়ন</vt:lpstr>
      <vt:lpstr>বাড়ীর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Doel-1612i3</cp:lastModifiedBy>
  <cp:revision>40</cp:revision>
  <dcterms:created xsi:type="dcterms:W3CDTF">2006-08-16T00:00:00Z</dcterms:created>
  <dcterms:modified xsi:type="dcterms:W3CDTF">2013-06-20T07:08:08Z</dcterms:modified>
</cp:coreProperties>
</file>