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1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4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9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8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3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6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2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0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2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A9794-08A1-412A-9648-3EE9F8F0CEDA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2171-B087-44E0-B0A7-6B5F9304F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4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lumMod val="52000"/>
                <a:lumOff val="48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95798"/>
            <a:ext cx="6172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09800"/>
            <a:ext cx="8782017" cy="4495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0236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609600"/>
            <a:ext cx="5257800" cy="1676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 বাড়ির কাজ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-2" y="3352800"/>
            <a:ext cx="91440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এই পাঠে যে বিষয় গুলোর কথা উল্লেখ করা হয়েছে তার মধ্যে যে কয়টি তুমি কোনো না কোনোভাবে ব্যবহার করেছ তার একটি তালিকা তৈরী কর।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622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chemeClr val="accent1">
                <a:tint val="66000"/>
                <a:satMod val="160000"/>
                <a:lumMod val="41000"/>
                <a:lumOff val="59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600200" y="152400"/>
            <a:ext cx="5105400" cy="19050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18" y="2209800"/>
            <a:ext cx="9012382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2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lumMod val="44000"/>
                <a:lumOff val="56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3855" y="1163782"/>
            <a:ext cx="8915400" cy="3733800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মো: মহসীন ভূইয়া</a:t>
            </a: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ট্রেড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ইনস্ট্রাক্টর</a:t>
            </a:r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ফরিদগঞ্জ এ,আর পাইলট উচ্চ বিদ্যালয়</a:t>
            </a: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মোবাইল নং-০১১৯৯৪৩৭২৫০</a:t>
            </a: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-মেইল: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mohsinbhuya@gmail.com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60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762000"/>
            <a:ext cx="75363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   : তথ্য ও 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যোগযোগ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প্রযুক্তি।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 ষষ্ঠ শ্রেণি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  :  প্রথম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    :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তথ্য ও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যোগযোগ প্রযুক্তির ব্যবহার</a:t>
            </a:r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    : ৫০ মিনিট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038600"/>
            <a:ext cx="395492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34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/>
          </a:p>
          <a:p>
            <a:endParaRPr lang="bn-BD" sz="4000" dirty="0" smtClean="0"/>
          </a:p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324100" y="91380"/>
            <a:ext cx="4572000" cy="1415845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>
                <a:solidFill>
                  <a:srgbClr val="FF0000"/>
                </a:solidFill>
              </a:rPr>
              <a:t>:পাঠের </a:t>
            </a:r>
            <a:r>
              <a:rPr lang="bn-BD" sz="3200" dirty="0">
                <a:solidFill>
                  <a:srgbClr val="FF0000"/>
                </a:solidFill>
              </a:rPr>
              <a:t>উদ্দেশ্য: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81000" y="1586107"/>
            <a:ext cx="8458200" cy="1766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তথ্য ও যোগাযোগ প্রযুক্তি সম্পকে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বলতে পারবে।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81000" y="3380509"/>
            <a:ext cx="8458200" cy="18010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তথ্য ও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যোগাযোগ  প্রযুক্তির ব্যবহার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ক্ষেত্রগুলোবলতে পারবে।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81000" y="5202382"/>
            <a:ext cx="8458200" cy="1690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তথ্য ও যোগাযোগ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প্রযুক্তির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গূরুত্ব </a:t>
            </a:r>
            <a:r>
              <a:rPr lang="bn-BD" sz="3600">
                <a:latin typeface="NikoshBAN" pitchFamily="2" charset="0"/>
                <a:cs typeface="NikoshBAN" pitchFamily="2" charset="0"/>
              </a:rPr>
              <a:t>সম্পর্কে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বলতে পারবে।</a:t>
            </a:r>
            <a:endParaRPr lang="bn-BD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0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073" y="3564502"/>
            <a:ext cx="3505200" cy="25713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473" y="190500"/>
            <a:ext cx="3962400" cy="2971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8" y="381000"/>
            <a:ext cx="3609975" cy="2590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3516661"/>
            <a:ext cx="3457575" cy="2667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-1371600" y="6139934"/>
            <a:ext cx="1140056" cy="36933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চিকিৎসাক্ষেত্র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0" y="6858000"/>
            <a:ext cx="12954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কৃষিক্ষেত্র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94305" y="7083394"/>
            <a:ext cx="1075936" cy="36933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গেবষনাক্ষেত্র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640398" y="7620000"/>
            <a:ext cx="1627369" cy="36933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dirty="0" smtClean="0"/>
              <a:t>যোগাযোগক্ষেত্র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2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221 -0.52222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42" y="-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26667 -0.6333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-3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73988E-6 L -0.15 -0.2108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-105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3873E-6 L 0.25 -0.2499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334" y="3429000"/>
            <a:ext cx="4570268" cy="28098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09" y="228600"/>
            <a:ext cx="3525982" cy="301726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8" y="228599"/>
            <a:ext cx="3600450" cy="28230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295400" y="4234934"/>
            <a:ext cx="925253" cy="369332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dirty="0" smtClean="0"/>
              <a:t>গবেষনা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16060" y="6858000"/>
            <a:ext cx="899605" cy="36933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dirty="0" smtClean="0"/>
              <a:t>ব্যাংকিং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82200" y="7227332"/>
            <a:ext cx="774571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79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12 -0.02775 L 0.3243 -0.3329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51" y="-152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73988E-6 L 0.32361 -0.770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1" y="-38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16185E-6 L -0.66736 -0.3914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68" y="-195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27" y="0"/>
            <a:ext cx="9137073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প্রযুক্তির ব্যবহারক্ষেত্রগুলো নিম্নরুপ: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685800" indent="-685800">
              <a:buFont typeface="Wingdings" pitchFamily="2" charset="2"/>
              <a:buChar char="Ø"/>
            </a:pPr>
            <a:r>
              <a:rPr lang="bn-BD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শিক্ষাক্ষেত্রে</a:t>
            </a:r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685800" indent="-685800">
              <a:buFont typeface="Wingdings" pitchFamily="2" charset="2"/>
              <a:buChar char="Ø"/>
            </a:pPr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685800" indent="-685800">
              <a:buFont typeface="Wingdings" pitchFamily="2" charset="2"/>
              <a:buChar char="Ø"/>
            </a:pPr>
            <a:endParaRPr lang="bn-BD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চিকিৎসাক্ষেত্রে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ব্যাংকিংক্ষেত্রে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364" y="852054"/>
            <a:ext cx="1847850" cy="1295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Right Arrow 4"/>
          <p:cNvSpPr/>
          <p:nvPr/>
        </p:nvSpPr>
        <p:spPr>
          <a:xfrm>
            <a:off x="3124200" y="1066800"/>
            <a:ext cx="25146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318163" y="3183081"/>
            <a:ext cx="2514600" cy="1084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318163" y="4839580"/>
            <a:ext cx="2514600" cy="1104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364" y="2824594"/>
            <a:ext cx="1804988" cy="14408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364" y="4591078"/>
            <a:ext cx="1861705" cy="15447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574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35 0.00138 L 0.20764 0.002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4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9882" y="592280"/>
            <a:ext cx="6477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কৃষিক্ষেত্রে</a:t>
            </a:r>
          </a:p>
          <a:p>
            <a:pPr marL="571500" indent="-571500">
              <a:buFont typeface="Wingdings" pitchFamily="2" charset="2"/>
              <a:buChar char="Ø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বিনোদনেরক্ষেত্রে</a:t>
            </a:r>
          </a:p>
          <a:p>
            <a:pPr marL="571500" indent="-571500">
              <a:buFont typeface="Wingdings" pitchFamily="2" charset="2"/>
              <a:buChar char="Ø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গবেষনারক্ষেত্রে</a:t>
            </a:r>
          </a:p>
          <a:p>
            <a:pPr marL="571500" indent="-571500">
              <a:buFont typeface="Wingdings" pitchFamily="2" charset="2"/>
              <a:buChar char="Ø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যোগাযোগেরক্ষেত্রে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এছাড়া আরো ক্ষেত্রে আই,সি,টি ব্যবহার করতে পারি।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536" y="135081"/>
            <a:ext cx="1752600" cy="1371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536" y="1731818"/>
            <a:ext cx="1787236" cy="15525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536" y="3495367"/>
            <a:ext cx="1752600" cy="130171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537" y="4863069"/>
            <a:ext cx="1787236" cy="12204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" name="Right Arrow 9"/>
          <p:cNvSpPr/>
          <p:nvPr/>
        </p:nvSpPr>
        <p:spPr>
          <a:xfrm>
            <a:off x="3643746" y="380999"/>
            <a:ext cx="1828800" cy="879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678382" y="2089004"/>
            <a:ext cx="1828800" cy="879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3574473" y="3706343"/>
            <a:ext cx="1828800" cy="879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886200" y="4842287"/>
            <a:ext cx="1828800" cy="879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6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782" y="2819400"/>
            <a:ext cx="89569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কাজ: তথ্য ও যোগাযোগ প্রযুক্তির ৫টি ব্যবহার ক্ষেত্রের নাম লিখ।</a:t>
            </a:r>
          </a:p>
          <a:p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19200" y="152400"/>
            <a:ext cx="6553200" cy="1981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151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66</cp:revision>
  <dcterms:created xsi:type="dcterms:W3CDTF">2013-06-12T03:09:38Z</dcterms:created>
  <dcterms:modified xsi:type="dcterms:W3CDTF">2013-06-20T04:09:15Z</dcterms:modified>
</cp:coreProperties>
</file>