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9" r:id="rId7"/>
    <p:sldId id="268" r:id="rId8"/>
    <p:sldId id="270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2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657" y="0"/>
            <a:ext cx="9144000" cy="7010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5334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-574596"/>
            <a:ext cx="4539343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13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3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5680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81000"/>
            <a:ext cx="8686800" cy="61863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              মূল্যায়ন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১.লেন্স কাকে বলে?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২.লেন্স </a:t>
            </a:r>
            <a:r>
              <a:rPr lang="bn-BD" sz="5400" dirty="0">
                <a:latin typeface="NikoshBAN" pitchFamily="2" charset="0"/>
                <a:cs typeface="NikoshBAN" pitchFamily="2" charset="0"/>
              </a:rPr>
              <a:t>কত প্রকার ও কি কি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?</a:t>
            </a:r>
            <a:endParaRPr lang="bn-BD" sz="5400" dirty="0">
              <a:latin typeface="NikoshBAN" pitchFamily="2" charset="0"/>
              <a:cs typeface="NikoshBAN" pitchFamily="2" charset="0"/>
            </a:endParaRPr>
          </a:p>
          <a:p>
            <a:r>
              <a:rPr lang="bn-BD" sz="5400" dirty="0">
                <a:latin typeface="NikoshBAN" pitchFamily="2" charset="0"/>
                <a:cs typeface="NikoshBAN" pitchFamily="2" charset="0"/>
              </a:rPr>
              <a:t>৩.লেন্স-এর ব্যবহার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বল।</a:t>
            </a:r>
            <a:endParaRPr lang="bn-BD" sz="5400" dirty="0"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৪.লেন্স দ্বারা কি কি তৈরি করা যায়?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৫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লেন্স কোন কোন ক্ষেত্রে ব্যবহার করা যায়?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680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1723" y="0"/>
            <a:ext cx="9144000" cy="28623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7200" u="sng" dirty="0" smtClean="0">
                <a:latin typeface="NikoshBAN" pitchFamily="2" charset="0"/>
                <a:cs typeface="NikoshBAN" pitchFamily="2" charset="0"/>
              </a:rPr>
              <a:t>বাড়ির কাজ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উত্তল  লেন্স ও  অবতল  লেন্স-এর মধ্যে কয়েকটি  পার্থক্য লিখে আনবে।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279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76200"/>
            <a:ext cx="4724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6200" y="2247900"/>
            <a:ext cx="8974098" cy="3238500"/>
            <a:chOff x="76200" y="2247900"/>
            <a:chExt cx="8974098" cy="32385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00" y="2265038"/>
              <a:ext cx="4448174" cy="3221362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2247900"/>
              <a:ext cx="4478298" cy="32385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9810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bn-BD" sz="4400" u="sng" dirty="0" smtClean="0">
                <a:latin typeface="NikoshBAN" pitchFamily="2" charset="0"/>
                <a:cs typeface="NikoshBAN" pitchFamily="2" charset="0"/>
              </a:rPr>
              <a:t>শিক্ষক</a:t>
            </a:r>
          </a:p>
          <a:p>
            <a:pPr marL="0" indent="0"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মোঃ আবুবকর সিদ্দিক</a:t>
            </a:r>
          </a:p>
          <a:p>
            <a:pPr marL="0" indent="0"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সহকারি শিক্ষক</a:t>
            </a:r>
          </a:p>
          <a:p>
            <a:pPr marL="0" indent="0"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এনায়েতপুর ফাযিল মাদ্রাসা</a:t>
            </a:r>
          </a:p>
          <a:p>
            <a:pPr marL="0" indent="0"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ফুলবাড়িয়া,ময়মনসিংহ।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bn-BD" sz="4800" u="sng" dirty="0" smtClean="0">
                <a:latin typeface="NikoshBAN" pitchFamily="2" charset="0"/>
                <a:cs typeface="NikoshBAN" pitchFamily="2" charset="0"/>
              </a:rPr>
              <a:t>পাঠ</a:t>
            </a:r>
          </a:p>
          <a:p>
            <a:pPr marL="0" indent="0"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শ্রেণিঃ দশম</a:t>
            </a:r>
          </a:p>
          <a:p>
            <a:pPr marL="0" indent="0"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বিষয়ঃ  পদার্থবিজ্ঞান</a:t>
            </a:r>
          </a:p>
          <a:p>
            <a:pPr marL="0" indent="0"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অধ্যায়ঃ ৯ম</a:t>
            </a:r>
          </a:p>
          <a:p>
            <a:pPr marL="0" indent="0"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পাঠঃ   লেন্স</a:t>
            </a:r>
            <a:endParaRPr lang="bn-BD" sz="3200" dirty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সময়ঃ  ৪৫ মিনিট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59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81" y="76200"/>
            <a:ext cx="4247264" cy="2895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52400"/>
            <a:ext cx="4419600" cy="2819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1" y="3429444"/>
            <a:ext cx="4419600" cy="33523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80" y="3524250"/>
            <a:ext cx="4247264" cy="318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845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2286000"/>
          </a:xfrm>
          <a:solidFill>
            <a:schemeClr val="bg2"/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লেন্স</a:t>
            </a:r>
            <a:r>
              <a:rPr lang="en-US" sz="8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88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8800" dirty="0" err="1">
                <a:latin typeface="NikoshBAN" pitchFamily="2" charset="0"/>
                <a:cs typeface="NikoshBAN" pitchFamily="2" charset="0"/>
              </a:rPr>
              <a:t>L</a:t>
            </a:r>
            <a:r>
              <a:rPr lang="en-US" sz="8800" dirty="0" err="1" smtClean="0">
                <a:latin typeface="NikoshBAN" pitchFamily="2" charset="0"/>
                <a:cs typeface="NikoshBAN" pitchFamily="2" charset="0"/>
              </a:rPr>
              <a:t>ense</a:t>
            </a:r>
            <a:r>
              <a:rPr lang="bn-BD" sz="8800" dirty="0" smtClean="0">
                <a:latin typeface="NikoshBAN" pitchFamily="2" charset="0"/>
                <a:cs typeface="NikoshBAN" pitchFamily="2" charset="0"/>
              </a:rPr>
              <a:t>)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254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366891"/>
            <a:ext cx="8839200" cy="61863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7200" u="sng" dirty="0" smtClean="0">
                <a:latin typeface="NikoshBAN" pitchFamily="2" charset="0"/>
                <a:cs typeface="NikoshBAN" pitchFamily="2" charset="0"/>
              </a:rPr>
              <a:t>শিখনফল</a:t>
            </a:r>
          </a:p>
          <a:p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লেন্স-এর সংজ্ঞা বলতে পারবে।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লেন্স কত প্রকার ও কি কি বলতে পারবে।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৩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লেন্স-এর ব্যবহার বলতে পারবে।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৪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লেন্স দ্বারা কি কি তৈরি করা যায় তা বলতে পারবে।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৫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লেন্স সনাক্ত করতে পারবে।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৬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লেন্স-এর ক্ষমতা বলতে পারবে।</a:t>
            </a:r>
          </a:p>
          <a:p>
            <a:endParaRPr lang="en-US" sz="440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831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15" r="54000" b="7143"/>
          <a:stretch/>
        </p:blipFill>
        <p:spPr>
          <a:xfrm>
            <a:off x="457200" y="914400"/>
            <a:ext cx="4038600" cy="4819652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1" y="995645"/>
            <a:ext cx="3121024" cy="4655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90600" y="5943600"/>
            <a:ext cx="236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উত্তল লেন্স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91201" y="5943600"/>
            <a:ext cx="24383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অবতল লেন্স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277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273"/>
          <a:stretch/>
        </p:blipFill>
        <p:spPr>
          <a:xfrm>
            <a:off x="0" y="533400"/>
            <a:ext cx="8763000" cy="5410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6091535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সমতলোত্তল লেন্সে</a:t>
            </a:r>
            <a:endParaRPr lang="en-US" sz="1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24200" y="6091535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320143" y="6091535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উভোত্তল  লেন্স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0" y="6091535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অবতলোত্তল লেন্স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6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85"/>
          <a:stretch/>
        </p:blipFill>
        <p:spPr bwMode="auto">
          <a:xfrm>
            <a:off x="219810" y="1524000"/>
            <a:ext cx="8704382" cy="3681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6200" y="5486400"/>
            <a:ext cx="29805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সমতলাবতল লেন্স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0400" y="54864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উভাবতল লেন্স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24600" y="5525869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উত্তলাবতল লেন্স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903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4172" y="76200"/>
            <a:ext cx="32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দলীয় কাজ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5823" y="1132112"/>
            <a:ext cx="2935498" cy="27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164433"/>
            <a:ext cx="2663826" cy="2727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1000" y="4916269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উদ্দীপকের চিত্র কোন ধরনের লেন্স?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05200" y="2937301"/>
            <a:ext cx="816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>
                <a:latin typeface="NikoshBAN" pitchFamily="2" charset="0"/>
                <a:cs typeface="NikoshBAN" pitchFamily="2" charset="0"/>
              </a:rPr>
              <a:t>১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62600" y="31242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973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165</Words>
  <Application>Microsoft Office PowerPoint</Application>
  <PresentationFormat>On-screen Show (4:3)</PresentationFormat>
  <Paragraphs>43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পরিচিতি</vt:lpstr>
      <vt:lpstr>PowerPoint Presentation</vt:lpstr>
      <vt:lpstr>লেন্স (Lense)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Doel-1612i3</dc:creator>
  <cp:lastModifiedBy>Doel-1612i3</cp:lastModifiedBy>
  <cp:revision>23</cp:revision>
  <dcterms:created xsi:type="dcterms:W3CDTF">2006-08-16T00:00:00Z</dcterms:created>
  <dcterms:modified xsi:type="dcterms:W3CDTF">2013-06-23T06:37:13Z</dcterms:modified>
</cp:coreProperties>
</file>