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F53CA-70A2-4BD7-B5BD-97475132D610}" type="datetimeFigureOut">
              <a:rPr lang="en-US" smtClean="0"/>
              <a:t>29-Jun-13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ECC7B-7705-428A-B5C5-16731508A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0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CC7B-7705-428A-B5C5-16731508A4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2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29-Jun-13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29-Jun-13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29-Jun-13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762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228600"/>
            <a:ext cx="9144000" cy="8732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457200"/>
            <a:ext cx="6629400" cy="315471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88887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822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তোমার স্কুল ও এর চারপাশের পারিপার্শ্বিকতার ভিত্তিতে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পরিবেশের মধ্যে পার্থক্যগুলো বের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800" b="1" dirty="0"/>
          </a:p>
          <a:p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7010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8935" y="3048000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১। পরিবেশ কী?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২। পরিবেশ কয় প্রকার ?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৩। বিভিন্ন প্রকার পরিবেশের নাম বল।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৪। সামাজিক ও রাজনৈতিক পরিবেশ কী ?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1197" y="838200"/>
            <a:ext cx="4419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516" y="2743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তোমার বাড়ির চারপাশের প্রাকৃতিক দৃশ্য, ধর্মীয় আচার-অনুষ্ঠান, সামাজিক রীতি-নীতি, শিল্পকলা, সাহিত্য এবং রাজনৈতিক  কর্মকান্ডের ভিত্তিতে বিভিন্ন প্রকার পরিবেশের ভিন্নতা ব্যাখ্যা কর।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37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t="38791" r="36121" b="40021"/>
          <a:stretch/>
        </p:blipFill>
        <p:spPr>
          <a:xfrm>
            <a:off x="0" y="0"/>
            <a:ext cx="9143999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0"/>
            <a:ext cx="4876800" cy="2800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মোঃ মাঈন উদ্দিন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প্রভাষক, কম্পিউটার শিক্ষা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পাঁচবাড়ী মহাবিদ্যালয়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সদর,দিনাজপুর।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3054663"/>
            <a:ext cx="3298722" cy="2800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শ্রেনীঃ একাদশ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বিষয়ঃ পৌরনীতি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অধ্যায়ঃ চতুর্থ 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সময়ঃ এক ঘন্টা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709152" y="381000"/>
            <a:ext cx="7772400" cy="1752600"/>
          </a:xfrm>
          <a:prstGeom prst="ribbon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90600" y="449815"/>
            <a:ext cx="7086600" cy="28956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688260" y="4028760"/>
            <a:ext cx="7848600" cy="205740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/>
              <a:t>সমাজ ও এর প্রকারভেদ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2813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" y="75194"/>
            <a:ext cx="4242619" cy="2579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07" y="3188428"/>
            <a:ext cx="4514493" cy="267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572434"/>
            <a:ext cx="21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প্রকৃতির সৃস্টি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3706" y="5912549"/>
            <a:ext cx="350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সমাজের মানুষের সৃস্টি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650" y="259617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নদী,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8241" y="5883053"/>
            <a:ext cx="86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স্কুল,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02" y="30951"/>
            <a:ext cx="4438294" cy="26368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49965" y="2579279"/>
            <a:ext cx="8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বন,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5723" y="2549783"/>
            <a:ext cx="211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প্রকৃতির সৃস্টি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" y="3090338"/>
            <a:ext cx="4225256" cy="27767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5987060"/>
            <a:ext cx="326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সাংস্কৃতিক অনুষ্ঠান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19" y="49164"/>
            <a:ext cx="4341831" cy="2438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500" y="2588344"/>
            <a:ext cx="196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কাবা শরীফ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,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258834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ধর্মীয় প্রতিষ্ঠান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" y="5988922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রাজনৈতিক সমাবেশ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" y="44244"/>
            <a:ext cx="4321276" cy="2443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700" y="2512146"/>
            <a:ext cx="142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মন্দির,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" y="3317766"/>
            <a:ext cx="4321276" cy="2671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18" y="3317766"/>
            <a:ext cx="4406081" cy="26711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62500" y="5988922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হরতাল,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999" y="5980476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রাজনৈতিক  কর্মসুচি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425684" y="251460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ধর্মীয় প্রতিষ্ঠান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362200" y="228600"/>
            <a:ext cx="4038600" cy="213360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362201"/>
            <a:ext cx="7391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শেষে শিক্ষার্থীরা...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পরিবেশ কী বলতে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পরিবেশের প্রকারভেদ চিহ্নিত করতে </a:t>
            </a:r>
            <a:br>
              <a:rPr lang="bn-BD" sz="4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 পারবে ।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ব্যাখ্যা করতে         </a:t>
            </a:r>
            <a:br>
              <a:rPr lang="bn-BD" sz="4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 পারবে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4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" y="0"/>
            <a:ext cx="4264399" cy="2468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123"/>
            <a:ext cx="4572000" cy="2446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189"/>
            <a:ext cx="4281604" cy="2481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604" y="247741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সাগর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1468" y="246266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পাহাড়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604" y="5466845"/>
            <a:ext cx="295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মাঠ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15" y="3002731"/>
            <a:ext cx="4618307" cy="24836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06998" y="535075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6626" y="5997082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প্রাকৃতিক পরিবেশ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3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502"/>
            <a:ext cx="4388874" cy="2412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36158"/>
            <a:ext cx="4388874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" y="2936158"/>
            <a:ext cx="4473676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" y="25502"/>
            <a:ext cx="4473677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390397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7969" y="2390395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581" y="537455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8587" y="5467895"/>
            <a:ext cx="416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বৈশাখী মেলা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360" y="5976647"/>
            <a:ext cx="8606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সামাজিক পরিবেশ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" y="12290"/>
            <a:ext cx="4401509" cy="1988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290"/>
            <a:ext cx="4572000" cy="1988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1" y="2663359"/>
            <a:ext cx="4549877" cy="273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912" y="203153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মিছিল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01807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মানব বন্ধন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538" y="5393859"/>
            <a:ext cx="370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সমাবেশ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358588"/>
            <a:ext cx="4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ভোট কেন্দ্র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941152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রাজনৈতিক পরিবেশ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" y="2688768"/>
            <a:ext cx="4381500" cy="270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2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175</Words>
  <Application>Microsoft Office PowerPoint</Application>
  <PresentationFormat>On-screen Show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129</cp:revision>
  <dcterms:created xsi:type="dcterms:W3CDTF">2006-08-16T00:00:00Z</dcterms:created>
  <dcterms:modified xsi:type="dcterms:W3CDTF">2013-06-29T09:31:58Z</dcterms:modified>
</cp:coreProperties>
</file>