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3" r:id="rId3"/>
    <p:sldId id="264" r:id="rId4"/>
    <p:sldId id="267" r:id="rId5"/>
    <p:sldId id="266" r:id="rId6"/>
    <p:sldId id="277" r:id="rId7"/>
    <p:sldId id="275" r:id="rId8"/>
    <p:sldId id="276" r:id="rId9"/>
    <p:sldId id="268" r:id="rId10"/>
    <p:sldId id="269" r:id="rId11"/>
    <p:sldId id="281" r:id="rId12"/>
    <p:sldId id="278" r:id="rId13"/>
    <p:sldId id="279" r:id="rId14"/>
    <p:sldId id="280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2" autoAdjust="0"/>
  </p:normalViewPr>
  <p:slideViewPr>
    <p:cSldViewPr>
      <p:cViewPr>
        <p:scale>
          <a:sx n="66" d="100"/>
          <a:sy n="66" d="100"/>
        </p:scale>
        <p:origin x="-8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438A1-58EF-4EB4-A91E-BEF4621C016A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6F28-578F-474A-B2BD-67E0E4FA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6F28-578F-474A-B2BD-67E0E4FAD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622"/>
            <a:ext cx="8534399" cy="53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418" y="703943"/>
            <a:ext cx="3739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(1) The Rising Sun</a:t>
            </a:r>
          </a:p>
          <a:p>
            <a:pPr algn="r"/>
            <a:r>
              <a:rPr lang="en-US" dirty="0" smtClean="0"/>
              <a:t>Wednesday, 5 January</a:t>
            </a:r>
          </a:p>
          <a:p>
            <a:pPr algn="just"/>
            <a:r>
              <a:rPr lang="en-US" dirty="0" smtClean="0"/>
              <a:t>(2) Dear </a:t>
            </a:r>
            <a:r>
              <a:rPr lang="en-US" dirty="0" err="1" smtClean="0"/>
              <a:t>Mita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,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(3) I’m a first year college student and my annual exams are closing at hand. I need to study a lot but the condition of my house is not 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algn="just"/>
            <a:r>
              <a:rPr lang="en-US" dirty="0" smtClean="0"/>
              <a:t>(4)Tell me what should I do.</a:t>
            </a:r>
          </a:p>
          <a:p>
            <a:pPr algn="r"/>
            <a:r>
              <a:rPr lang="en-US" dirty="0" smtClean="0"/>
              <a:t>(5) </a:t>
            </a:r>
            <a:r>
              <a:rPr lang="en-US" dirty="0" err="1" smtClean="0"/>
              <a:t>Nazneen</a:t>
            </a:r>
            <a:endParaRPr lang="en-US" dirty="0" smtClean="0"/>
          </a:p>
          <a:p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0" y="703942"/>
            <a:ext cx="3739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(1) The Rising Sun</a:t>
            </a:r>
          </a:p>
          <a:p>
            <a:pPr algn="r"/>
            <a:r>
              <a:rPr lang="en-US" dirty="0" smtClean="0"/>
              <a:t>Wednesday, 12 January</a:t>
            </a:r>
          </a:p>
          <a:p>
            <a:pPr algn="just"/>
            <a:r>
              <a:rPr lang="en-US" dirty="0" smtClean="0"/>
              <a:t>(2) Dear </a:t>
            </a:r>
            <a:r>
              <a:rPr lang="en-US" dirty="0" err="1" smtClean="0"/>
              <a:t>Mita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,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(3) I read </a:t>
            </a:r>
            <a:r>
              <a:rPr lang="en-US" dirty="0" err="1" smtClean="0"/>
              <a:t>Nazneen’s</a:t>
            </a:r>
            <a:r>
              <a:rPr lang="en-US" dirty="0" smtClean="0"/>
              <a:t> letter published on in your column on 5 January. I can understand </a:t>
            </a:r>
            <a:r>
              <a:rPr lang="en-US" dirty="0" err="1" smtClean="0"/>
              <a:t>Nazneen’s</a:t>
            </a:r>
            <a:r>
              <a:rPr lang="en-US" dirty="0"/>
              <a:t> </a:t>
            </a:r>
            <a:r>
              <a:rPr lang="en-US" dirty="0" err="1" smtClean="0"/>
              <a:t>Peoblems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…………………out living in a large family, But things are not </a:t>
            </a:r>
            <a:r>
              <a:rPr lang="en-US" dirty="0" err="1" smtClean="0"/>
              <a:t>alwys</a:t>
            </a:r>
            <a:r>
              <a:rPr lang="en-US" dirty="0" smtClean="0"/>
              <a:t> rosy in a small family either as …………………………………………………………</a:t>
            </a:r>
          </a:p>
          <a:p>
            <a:pPr algn="just"/>
            <a:r>
              <a:rPr lang="en-US" dirty="0" smtClean="0"/>
              <a:t>(4) So having a small family  necessarily does not make one happy.</a:t>
            </a:r>
          </a:p>
          <a:p>
            <a:pPr algn="r"/>
            <a:r>
              <a:rPr lang="en-US" dirty="0" smtClean="0"/>
              <a:t>(5) </a:t>
            </a:r>
            <a:r>
              <a:rPr lang="en-US" dirty="0" err="1" smtClean="0"/>
              <a:t>Zinia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808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Parts of a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70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419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Festive—bright and cheerful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25262" y="2285663"/>
            <a:ext cx="1066800" cy="190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"/>
          <a:stretch/>
        </p:blipFill>
        <p:spPr>
          <a:xfrm>
            <a:off x="2260600" y="319314"/>
            <a:ext cx="3535103" cy="264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6" y="1219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envy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3428" y="1293872"/>
            <a:ext cx="312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Wish that you  had someone else’s possessions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515" y="3113314"/>
            <a:ext cx="910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Zinia</a:t>
            </a:r>
            <a:r>
              <a:rPr lang="en-US" sz="2800" dirty="0" smtClean="0"/>
              <a:t> envy </a:t>
            </a:r>
            <a:r>
              <a:rPr lang="en-US" sz="2800" dirty="0" err="1" smtClean="0"/>
              <a:t>Nazneen</a:t>
            </a:r>
            <a:r>
              <a:rPr lang="en-US" sz="2800" dirty="0" smtClean="0"/>
              <a:t> for her having too many family members.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0" y="3682159"/>
            <a:ext cx="3657599" cy="2433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7885" y="4716437"/>
            <a:ext cx="212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2171" y="6159667"/>
            <a:ext cx="640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    Babies rely on their mothers.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371600" y="1511587"/>
            <a:ext cx="591457" cy="197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286" y="4899142"/>
            <a:ext cx="153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219200" y="5044640"/>
            <a:ext cx="6096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2" grpId="0"/>
      <p:bldP spid="14" grpId="0" animBg="1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017084" cy="2679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600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Scream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462310" y="4679590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1707922"/>
            <a:ext cx="223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Crying loudly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429" y="317862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Some babies scream all the time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3821589"/>
            <a:ext cx="4459518" cy="2452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086" y="627087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Many of the students have to do household chores.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510314"/>
            <a:ext cx="146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Chores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473187" y="1780714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5686" y="4491741"/>
            <a:ext cx="299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household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/>
      <p:bldP spid="12" grpId="0"/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4114"/>
            <a:ext cx="4210739" cy="478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52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Concentrate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352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Attention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09800" y="3616159"/>
            <a:ext cx="381000" cy="1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Students should concentrate on their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Group Work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93800" y="3048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Think about your own family. In pairs, ask and answer questions about your families.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99846" y="1499436"/>
            <a:ext cx="762000" cy="1319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Evaluation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2766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What do you understand by extended and</a:t>
            </a:r>
            <a:br>
              <a:rPr lang="en-US" sz="3200" dirty="0" smtClean="0"/>
            </a:br>
            <a:r>
              <a:rPr lang="en-US" sz="3200" dirty="0" smtClean="0"/>
              <a:t>     nuclear family?</a:t>
            </a:r>
          </a:p>
          <a:p>
            <a:r>
              <a:rPr lang="en-US" sz="3200" dirty="0" smtClean="0"/>
              <a:t>2. </a:t>
            </a:r>
            <a:r>
              <a:rPr lang="en-US" sz="3200" dirty="0"/>
              <a:t>What </a:t>
            </a:r>
            <a:r>
              <a:rPr lang="en-US" sz="3200" dirty="0" smtClean="0"/>
              <a:t>are the disadvantages of an extended</a:t>
            </a:r>
            <a:br>
              <a:rPr lang="en-US" sz="3200" dirty="0" smtClean="0"/>
            </a:br>
            <a:r>
              <a:rPr lang="en-US" sz="3200" dirty="0" smtClean="0"/>
              <a:t>    family?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3. Does a nuclear family always makes a man </a:t>
            </a:r>
            <a:br>
              <a:rPr lang="en-US" sz="3200" dirty="0" smtClean="0"/>
            </a:br>
            <a:r>
              <a:rPr lang="en-US" sz="3200" dirty="0" smtClean="0"/>
              <a:t>     happy?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43400" y="1380530"/>
            <a:ext cx="609600" cy="1667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Assignment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/>
              <a:t>Write a short letter to The Rising Sun describing the types of family you like and why.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43400" y="1981200"/>
            <a:ext cx="685800" cy="1515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5"/>
            <a:ext cx="9144000" cy="62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33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Introduction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4500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Class-xi</a:t>
            </a:r>
          </a:p>
          <a:p>
            <a:r>
              <a:rPr lang="en-US" sz="3200" dirty="0" smtClean="0"/>
              <a:t>Subject-English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 paper</a:t>
            </a:r>
          </a:p>
          <a:p>
            <a:r>
              <a:rPr lang="en-US" sz="3200" dirty="0" smtClean="0"/>
              <a:t>Unit-01, Lesson-01</a:t>
            </a:r>
          </a:p>
          <a:p>
            <a:r>
              <a:rPr lang="en-US" sz="3200" dirty="0" smtClean="0"/>
              <a:t>Time-60 minutes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981200"/>
            <a:ext cx="4500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Md. </a:t>
            </a:r>
            <a:r>
              <a:rPr lang="en-US" sz="3200" dirty="0" err="1" smtClean="0"/>
              <a:t>Shahabuddin</a:t>
            </a:r>
            <a:r>
              <a:rPr lang="en-US" sz="3200" dirty="0" smtClean="0"/>
              <a:t> Mahmud</a:t>
            </a:r>
          </a:p>
          <a:p>
            <a:r>
              <a:rPr lang="en-US" sz="3200" dirty="0" smtClean="0"/>
              <a:t>Assistant Professor</a:t>
            </a:r>
          </a:p>
          <a:p>
            <a:r>
              <a:rPr lang="en-US" sz="3200" dirty="0" err="1" smtClean="0"/>
              <a:t>Birganj</a:t>
            </a:r>
            <a:r>
              <a:rPr lang="en-US" sz="3200" dirty="0" smtClean="0"/>
              <a:t> Women’s College</a:t>
            </a:r>
          </a:p>
          <a:p>
            <a:r>
              <a:rPr lang="en-US" sz="3200" dirty="0" err="1" smtClean="0"/>
              <a:t>Birganj</a:t>
            </a:r>
            <a:r>
              <a:rPr lang="en-US" sz="3200" dirty="0" smtClean="0"/>
              <a:t>, </a:t>
            </a:r>
            <a:r>
              <a:rPr lang="en-US" sz="3200" dirty="0" err="1" smtClean="0"/>
              <a:t>Dinajpur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583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213860"/>
            <a:ext cx="7086600" cy="2581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" y="3222172"/>
            <a:ext cx="7096125" cy="3156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2743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Extended family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642899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Nuclear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"/>
            <a:ext cx="5867399" cy="64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362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Our Family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39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00"/>
            <a:ext cx="8305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By the end of the lesson students will be……. </a:t>
            </a:r>
          </a:p>
          <a:p>
            <a:r>
              <a:rPr lang="en-US" sz="4000" dirty="0"/>
              <a:t>*</a:t>
            </a:r>
            <a:r>
              <a:rPr lang="en-US" sz="4000" dirty="0" smtClean="0"/>
              <a:t>able to read two</a:t>
            </a:r>
            <a:r>
              <a:rPr lang="en-US" sz="4000" dirty="0"/>
              <a:t> </a:t>
            </a:r>
            <a:r>
              <a:rPr lang="en-US" sz="4000" dirty="0" smtClean="0"/>
              <a:t>letters.</a:t>
            </a:r>
          </a:p>
          <a:p>
            <a:r>
              <a:rPr lang="en-US" sz="4000" dirty="0" smtClean="0"/>
              <a:t>*</a:t>
            </a:r>
            <a:r>
              <a:rPr lang="bn-BD" sz="4000" dirty="0" smtClean="0"/>
              <a:t>d</a:t>
            </a:r>
            <a:r>
              <a:rPr lang="en-US" sz="4000" dirty="0" err="1" smtClean="0"/>
              <a:t>iscus</a:t>
            </a:r>
            <a:r>
              <a:rPr lang="en-US" sz="4000" dirty="0" smtClean="0"/>
              <a:t>  the contents of the letters.</a:t>
            </a:r>
          </a:p>
          <a:p>
            <a:r>
              <a:rPr lang="en-US" sz="4000" dirty="0" smtClean="0"/>
              <a:t>* Write a short letter to a newspaper.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23092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Learning outcomes:</a:t>
            </a:r>
          </a:p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191000" y="1371600"/>
            <a:ext cx="6477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7685"/>
            <a:ext cx="4343400" cy="278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7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Nazneen</a:t>
            </a:r>
            <a:r>
              <a:rPr lang="en-US" dirty="0" smtClean="0"/>
              <a:t>’ family</a:t>
            </a:r>
            <a:endParaRPr lang="en-US" dirty="0"/>
          </a:p>
        </p:txBody>
      </p:sp>
      <p:pic>
        <p:nvPicPr>
          <p:cNvPr id="7" name="Picture 6" descr="C:\Users\Doel-1612i3\Desktop\Shahabuddin Batch-54\4258935839_eb13c38b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43" y="122588"/>
            <a:ext cx="3933371" cy="28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56199" y="293875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Marriage of </a:t>
            </a:r>
            <a:r>
              <a:rPr lang="en-US" dirty="0" err="1" smtClean="0"/>
              <a:t>Nazneen’s</a:t>
            </a:r>
            <a:r>
              <a:rPr lang="en-US" dirty="0" smtClean="0"/>
              <a:t> sister</a:t>
            </a:r>
            <a:endParaRPr lang="en-US" dirty="0"/>
          </a:p>
        </p:txBody>
      </p:sp>
      <p:pic>
        <p:nvPicPr>
          <p:cNvPr id="10" name="Picture 2" descr="C:\Users\Doel-1612i3\Desktop\Shahabuddin Batch-54\2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4" y="3421743"/>
            <a:ext cx="7950204" cy="27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3201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Household chores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4" y="508000"/>
            <a:ext cx="7335763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3421742"/>
            <a:ext cx="7188200" cy="2937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1471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newborn baby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5185" y="646248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4" y="3594718"/>
            <a:ext cx="3788229" cy="2803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0944" y="638182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boring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" y="83456"/>
            <a:ext cx="4532085" cy="2935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743" y="306474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Small family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3595078"/>
            <a:ext cx="4668762" cy="2801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633995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eveteasing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5" y="85688"/>
            <a:ext cx="4003865" cy="2904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6217" y="306474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college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5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237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100</cp:revision>
  <dcterms:created xsi:type="dcterms:W3CDTF">2006-08-16T00:00:00Z</dcterms:created>
  <dcterms:modified xsi:type="dcterms:W3CDTF">2013-06-29T05:48:10Z</dcterms:modified>
</cp:coreProperties>
</file>