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59" r:id="rId6"/>
    <p:sldId id="271" r:id="rId7"/>
    <p:sldId id="270" r:id="rId8"/>
    <p:sldId id="260" r:id="rId9"/>
    <p:sldId id="261" r:id="rId10"/>
    <p:sldId id="262" r:id="rId11"/>
    <p:sldId id="273" r:id="rId12"/>
    <p:sldId id="263" r:id="rId13"/>
    <p:sldId id="264" r:id="rId14"/>
    <p:sldId id="274" r:id="rId15"/>
    <p:sldId id="275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22CC2A"/>
    <a:srgbClr val="FF0066"/>
    <a:srgbClr val="CC00CC"/>
    <a:srgbClr val="298C99"/>
    <a:srgbClr val="CC0099"/>
    <a:srgbClr val="FF6699"/>
    <a:srgbClr val="4F81BD"/>
    <a:srgbClr val="41B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3082-D259-41CC-90C2-BC3E922805ED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FC5DA-7A93-458F-96E2-5B3178588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FC5DA-7A93-458F-96E2-5B31785885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35631" y="6010759"/>
            <a:ext cx="45720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9144000" cy="59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0"/>
            <a:ext cx="4419600" cy="5611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380922"/>
            <a:ext cx="3048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আগ্নেয়গিরির অগ্নুতপাত</a:t>
            </a:r>
            <a:endParaRPr lang="en-US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1" y="769440"/>
            <a:ext cx="4572000" cy="5591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6360477"/>
            <a:ext cx="3352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ভূঅভ্যন্তরে পানির প্রবেশ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40386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ভূমিকম্পের </a:t>
            </a:r>
            <a:r>
              <a:rPr lang="bn-BD" sz="44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105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0" y="0"/>
            <a:ext cx="1752600" cy="1676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শিলাচ্যুতি</a:t>
            </a:r>
            <a:endParaRPr lang="en-US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23673" y="4960781"/>
            <a:ext cx="1676400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000" dirty="0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ভূঅভ্যন্তরে পানি প্রবেশ</a:t>
            </a:r>
            <a:endParaRPr lang="en-US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3183101"/>
            <a:ext cx="163718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আগ্নেয়গিরির অগ্নুৎপাত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1854" y="1418664"/>
            <a:ext cx="1600200" cy="16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হিমানি সম্প্রপাত</a:t>
            </a:r>
            <a:endParaRPr lang="en-US" sz="2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686795"/>
            <a:ext cx="1752600" cy="169369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ভূগর্ভে চাপ হ্রাস</a:t>
            </a:r>
            <a:endParaRPr lang="en-US" sz="16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64024" y="1905000"/>
            <a:ext cx="1669676" cy="1667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ভূপাত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98341" y="1905000"/>
            <a:ext cx="3096513" cy="3207305"/>
            <a:chOff x="3098341" y="1905000"/>
            <a:chExt cx="3096513" cy="3207305"/>
          </a:xfrm>
        </p:grpSpPr>
        <p:sp>
          <p:nvSpPr>
            <p:cNvPr id="2" name="Oval 1"/>
            <p:cNvSpPr/>
            <p:nvPr/>
          </p:nvSpPr>
          <p:spPr>
            <a:xfrm>
              <a:off x="3749144" y="2646829"/>
              <a:ext cx="1750359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40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6727963">
              <a:off x="5672660" y="3651507"/>
              <a:ext cx="381000" cy="66338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0048959">
              <a:off x="5382655" y="2597047"/>
              <a:ext cx="609600" cy="36307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4247166">
              <a:off x="4739500" y="4549769"/>
              <a:ext cx="762000" cy="363071"/>
            </a:xfrm>
            <a:prstGeom prst="lef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4495800" y="1905000"/>
              <a:ext cx="381000" cy="627529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638773">
              <a:off x="3098341" y="2888239"/>
              <a:ext cx="685800" cy="343857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8682816">
              <a:off x="3443336" y="4384385"/>
              <a:ext cx="762000" cy="349799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08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" y="762000"/>
            <a:ext cx="4537129" cy="550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12187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নদীর গতিপথ পরিবর্তন</a:t>
            </a:r>
            <a:endParaRPr lang="en-US" sz="20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41" y="762000"/>
            <a:ext cx="4381500" cy="5503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273225"/>
            <a:ext cx="3124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ভূমির উত্থান ও পতন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0"/>
            <a:ext cx="42291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ভূমিকম্পের </a:t>
            </a:r>
            <a:r>
              <a:rPr lang="bn-BD" sz="44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105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411615"/>
            <a:ext cx="3505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9933"/>
                </a:solidFill>
                <a:latin typeface="NikoshBAN" pitchFamily="2" charset="0"/>
                <a:cs typeface="NikoshBAN" pitchFamily="2" charset="0"/>
              </a:rPr>
              <a:t>সমুদ্রতলের পরিবর্তন</a:t>
            </a:r>
            <a:endParaRPr lang="en-US" sz="2800" dirty="0">
              <a:solidFill>
                <a:srgbClr val="FF99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4467386" cy="5557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1864" y="6319282"/>
            <a:ext cx="2286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ধ্বংসলীলা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4114"/>
            <a:ext cx="3505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ভূমিকম্পের ফলাফল</a:t>
            </a:r>
            <a:endParaRPr lang="en-US" sz="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" y="802037"/>
            <a:ext cx="4486760" cy="54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91056" y="152400"/>
            <a:ext cx="1752600" cy="1676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নদীর গতিপথ পরিবর্তন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91056" y="5048072"/>
            <a:ext cx="1676400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ধ্বংসলীলা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29821" y="3905072"/>
            <a:ext cx="163718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সমুদ্রতলের পরিবর্তন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1905000"/>
            <a:ext cx="1600200" cy="16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ভূমির উত্থান ও পতন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4682" y="1609021"/>
            <a:ext cx="1730188" cy="1600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ফাটল ও চ্যুতির সৃষ্টি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2600" y="4128434"/>
            <a:ext cx="1676400" cy="1677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22CC2A"/>
                </a:solidFill>
                <a:latin typeface="NikoshBAN" pitchFamily="2" charset="0"/>
                <a:cs typeface="NikoshBAN" pitchFamily="2" charset="0"/>
              </a:rPr>
              <a:t>ভাঁজের সৃষ্টি</a:t>
            </a:r>
            <a:endParaRPr lang="en-US" dirty="0">
              <a:solidFill>
                <a:srgbClr val="22CC2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66586" y="1905000"/>
            <a:ext cx="2799158" cy="3142751"/>
            <a:chOff x="3266586" y="1905000"/>
            <a:chExt cx="2799158" cy="3142751"/>
          </a:xfrm>
        </p:grpSpPr>
        <p:sp>
          <p:nvSpPr>
            <p:cNvPr id="2" name="Oval 1"/>
            <p:cNvSpPr/>
            <p:nvPr/>
          </p:nvSpPr>
          <p:spPr>
            <a:xfrm>
              <a:off x="3812241" y="2591742"/>
              <a:ext cx="1750359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rgbClr val="CC00CC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endParaRPr lang="en-US" sz="20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8552878">
              <a:off x="5461890" y="3993770"/>
              <a:ext cx="381000" cy="66338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0728285">
              <a:off x="5456144" y="2718546"/>
              <a:ext cx="609600" cy="36307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6018023">
              <a:off x="4296663" y="4536328"/>
              <a:ext cx="659775" cy="363071"/>
            </a:xfrm>
            <a:prstGeom prst="lef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p Arrow 9"/>
            <p:cNvSpPr/>
            <p:nvPr/>
          </p:nvSpPr>
          <p:spPr>
            <a:xfrm>
              <a:off x="4495800" y="1905000"/>
              <a:ext cx="381000" cy="627529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326199">
              <a:off x="3266586" y="2767877"/>
              <a:ext cx="558053" cy="362797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9586879">
              <a:off x="3345559" y="4070263"/>
              <a:ext cx="731841" cy="444749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9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0" y="3684493"/>
            <a:ext cx="1143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প্রশান্ত মহাসাগরীয় অঞ্চল</a:t>
            </a:r>
            <a:endParaRPr lang="en-US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2100" y="4175312"/>
            <a:ext cx="16002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ভূমধ্যসাগরীয় হিমালয় অঞ্চল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2300" y="4805082"/>
            <a:ext cx="1600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মধ্য আটলান্টিক ভারত মহাসাগরীয় শৈলশিরা অঞ্চল</a:t>
            </a:r>
            <a:endParaRPr lang="en-US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1819835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আটলান্টিক মহাসাগর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186082"/>
            <a:ext cx="1447800" cy="914400"/>
          </a:xfrm>
          <a:prstGeom prst="rect">
            <a:avLst/>
          </a:prstGeom>
          <a:solidFill>
            <a:srgbClr val="3FCACD"/>
          </a:solidFill>
          <a:ln>
            <a:solidFill>
              <a:srgbClr val="239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প্রশান্ত মহাসাগর</a:t>
            </a:r>
            <a:endParaRPr lang="en-US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186082"/>
            <a:ext cx="1447800" cy="681318"/>
          </a:xfrm>
          <a:prstGeom prst="rect">
            <a:avLst/>
          </a:prstGeom>
          <a:solidFill>
            <a:srgbClr val="41BBCB"/>
          </a:solidFill>
          <a:ln>
            <a:solidFill>
              <a:srgbClr val="298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ভারত মহাসাগর</a:t>
            </a:r>
            <a:endParaRPr lang="en-US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5100" y="3581400"/>
            <a:ext cx="9525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এশিয়া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038600"/>
            <a:ext cx="990600" cy="4078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298C99"/>
                </a:solidFill>
              </a:rPr>
              <a:t>আফ্রিকা</a:t>
            </a:r>
            <a:endParaRPr lang="en-US" dirty="0">
              <a:solidFill>
                <a:srgbClr val="298C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7700" y="27432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endParaRPr lang="en-US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086100"/>
            <a:ext cx="1143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উত্তর আমেরিকা</a:t>
            </a:r>
            <a:endParaRPr lang="en-US" sz="2400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919382"/>
            <a:ext cx="12192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দক্ষিণ আমেরিকা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1" y="5871882"/>
            <a:ext cx="1524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দক্ষিণ মহাসাগর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143000"/>
            <a:ext cx="2514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মহাসাগর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5526741"/>
            <a:ext cx="1066800" cy="3451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অষ্ট্রেলিয়া</a:t>
            </a:r>
            <a:endParaRPr lang="en-US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99" y="1131794"/>
            <a:ext cx="1210235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গ্রীনলেন্ড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1131794"/>
            <a:ext cx="876300" cy="2398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1" y="6405282"/>
            <a:ext cx="1219199" cy="30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C00CC"/>
                </a:solidFill>
              </a:rPr>
              <a:t>দক্ষিণ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43200" y="0"/>
            <a:ext cx="4419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ভূমিকম্পপ্রবণ অঞ্চল</a:t>
            </a:r>
            <a:endParaRPr lang="en-US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90565" y="840441"/>
            <a:ext cx="2581835" cy="3045759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90565" y="840441"/>
            <a:ext cx="372035" cy="3606052"/>
          </a:xfrm>
          <a:prstGeom prst="straightConnector1">
            <a:avLst/>
          </a:prstGeom>
          <a:ln w="285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352801" y="840441"/>
            <a:ext cx="1837767" cy="4078941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54319" y="732865"/>
            <a:ext cx="4572000" cy="16002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9819" y="2438400"/>
            <a:ext cx="381000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937" y="3693407"/>
            <a:ext cx="75438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 রোধে কী কী করনীয় উল্লেখ কর। 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37454"/>
            <a:ext cx="50292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55024" y="1942454"/>
            <a:ext cx="457200" cy="41974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743200"/>
            <a:ext cx="68580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 কি।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ভূমিকম্পের কয়েকটি কারণ বল।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ভূমিকম্পের কয়েকটি ফলাফল উল্লেখ কর।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228600"/>
            <a:ext cx="5410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229600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 পরবর্তী অবস্থা কিভাবে মোকাবেলা </a:t>
            </a:r>
            <a:b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করবে ব্যাখ্যা কর।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19600" y="1752600"/>
            <a:ext cx="533400" cy="381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7" y="28414"/>
            <a:ext cx="9144000" cy="6829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372" y="3430292"/>
            <a:ext cx="68450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993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dirty="0">
              <a:solidFill>
                <a:srgbClr val="FF99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0"/>
            <a:ext cx="6400800" cy="208193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115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0" y="2207217"/>
            <a:ext cx="4343400" cy="4650783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শান্তি রাম রায়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(ভূগোল)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কাহারোল ডিগ্রী কলেজ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কাহারোল, দিনাজপুর।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724400" y="2207217"/>
            <a:ext cx="4419600" cy="4650783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শ্রেনীঃ- একাদশ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বিষয়ঃ ভূগোল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১ম পত্র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সময়ঃ- ১ঘন্টা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তারিখঃ-২৫/০৬/১৩ইং </a:t>
            </a:r>
            <a:endParaRPr lang="en-US" sz="4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" y="0"/>
            <a:ext cx="4763146" cy="3155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238081"/>
            <a:ext cx="1676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953000" y="1371600"/>
            <a:ext cx="838200" cy="4572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" y="3280474"/>
            <a:ext cx="4610745" cy="3543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4684931"/>
            <a:ext cx="2971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ভিতরের চিত্র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953000" y="4800600"/>
            <a:ext cx="8382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6" y="3587810"/>
            <a:ext cx="4399175" cy="2860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6448698"/>
            <a:ext cx="2133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4083"/>
                </a:solidFill>
                <a:latin typeface="NikoshBAN" pitchFamily="2" charset="0"/>
                <a:cs typeface="NikoshBAN" pitchFamily="2" charset="0"/>
              </a:rPr>
              <a:t>ফাটল ও চ্যুতির  সৃষ্টি </a:t>
            </a:r>
            <a:endParaRPr lang="en-US" dirty="0">
              <a:solidFill>
                <a:srgbClr val="C0408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77219" cy="318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1877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ভূগর্ভস্থ বাষ্প </a:t>
            </a:r>
            <a:endParaRPr lang="en-US" sz="2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04" y="0"/>
            <a:ext cx="4779160" cy="318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7384" y="3187700"/>
            <a:ext cx="1295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ভূপাত</a:t>
            </a:r>
            <a:endParaRPr lang="en-US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04" y="3679070"/>
            <a:ext cx="4728791" cy="2769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888" y="6448698"/>
            <a:ext cx="121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07"/>
            <a:ext cx="9173629" cy="618749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09800" y="3187700"/>
            <a:ext cx="5328188" cy="16992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36163"/>
            <a:ext cx="3733800" cy="1106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39339" y="1199181"/>
            <a:ext cx="419100" cy="5334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086" y="2057400"/>
            <a:ext cx="7772400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শিক্ষার্থীরা..................</a:t>
            </a:r>
            <a:endParaRPr lang="en-US" sz="36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 2"/>
              </a:rPr>
              <a:t> </a:t>
            </a: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ভূমিকম্প কী বলতে পারবে। </a:t>
            </a:r>
          </a:p>
          <a:p>
            <a:pPr marL="571500" indent="-571500">
              <a:lnSpc>
                <a:spcPct val="150000"/>
              </a:lnSpc>
              <a:buFont typeface="Wingdings 2"/>
              <a:buChar char="A"/>
            </a:pP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ভূমিকম্পের কারনগুলো বর্ননা করতে পারবে।</a:t>
            </a:r>
          </a:p>
          <a:p>
            <a:pPr marL="571500" indent="-571500">
              <a:lnSpc>
                <a:spcPct val="150000"/>
              </a:lnSpc>
              <a:buFont typeface="Wingdings 2"/>
              <a:buChar char="A"/>
            </a:pP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ভূমিকম্পের ফলাফলগুলো বিশ্লেষণ করতে পারবে।  </a:t>
            </a:r>
            <a:endParaRPr lang="en-US" sz="3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9544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8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2629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0"/>
            <a:ext cx="3755571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5562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ভূমিকম্পের উৎস</a:t>
            </a:r>
            <a:endParaRPr lang="en-US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29" y="4214893"/>
            <a:ext cx="707570" cy="479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0414" y="214393"/>
            <a:ext cx="1066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উপকেন্দ্র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3488" y="46495"/>
            <a:ext cx="838200" cy="258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669900"/>
                </a:solidFill>
                <a:latin typeface="NikoshBAN" pitchFamily="2" charset="0"/>
                <a:cs typeface="NikoshBAN" pitchFamily="2" charset="0"/>
              </a:rPr>
              <a:t>চ্যুতি</a:t>
            </a:r>
            <a:endParaRPr lang="en-US" dirty="0">
              <a:solidFill>
                <a:srgbClr val="66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28" y="990599"/>
            <a:ext cx="4596291" cy="4953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211669"/>
            <a:ext cx="26028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রিকটার স্কেল </a:t>
            </a:r>
            <a:endParaRPr lang="en-US" sz="14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399" y="6139977"/>
            <a:ext cx="233197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মার্সেলি স্কেল </a:t>
            </a:r>
            <a:endParaRPr lang="en-US" sz="1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8615" y="-38100"/>
            <a:ext cx="5861385" cy="876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ভূমিকম্প পরিমাপক  যন্ত্র</a:t>
            </a:r>
            <a:endParaRPr lang="en-US" sz="4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990598"/>
            <a:ext cx="4255168" cy="495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32" y="838201"/>
            <a:ext cx="2350168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6647" y="52197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48" y="5219700"/>
            <a:ext cx="18288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" y="838199"/>
            <a:ext cx="4495800" cy="5417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708" y="6273773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শিলাচ্যুতি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29158"/>
            <a:ext cx="4495800" cy="543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0700" y="6273773"/>
            <a:ext cx="2590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হিমানি সম্প্রপাত</a:t>
            </a:r>
            <a:endParaRPr lang="en-US" sz="16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550" y="0"/>
            <a:ext cx="43053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ভূমিকম্পের </a:t>
            </a:r>
            <a:r>
              <a:rPr lang="bn-BD" sz="44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110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201</Words>
  <Application>Microsoft Office PowerPoint</Application>
  <PresentationFormat>On-screen Show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137</cp:revision>
  <dcterms:created xsi:type="dcterms:W3CDTF">2006-08-16T00:00:00Z</dcterms:created>
  <dcterms:modified xsi:type="dcterms:W3CDTF">2013-06-29T09:06:02Z</dcterms:modified>
</cp:coreProperties>
</file>