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61" r:id="rId4"/>
    <p:sldId id="271" r:id="rId5"/>
    <p:sldId id="264" r:id="rId6"/>
    <p:sldId id="265" r:id="rId7"/>
    <p:sldId id="266" r:id="rId8"/>
    <p:sldId id="267" r:id="rId9"/>
    <p:sldId id="277" r:id="rId10"/>
    <p:sldId id="268" r:id="rId11"/>
    <p:sldId id="269" r:id="rId12"/>
    <p:sldId id="276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1B4"/>
    <a:srgbClr val="0000FF"/>
    <a:srgbClr val="FF66FF"/>
    <a:srgbClr val="0066FF"/>
    <a:srgbClr val="C3C33D"/>
    <a:srgbClr val="00FF00"/>
    <a:srgbClr val="78D41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8" autoAdjust="0"/>
    <p:restoredTop sz="94671" autoAdjust="0"/>
  </p:normalViewPr>
  <p:slideViewPr>
    <p:cSldViewPr>
      <p:cViewPr>
        <p:scale>
          <a:sx n="62" d="100"/>
          <a:sy n="62" d="100"/>
        </p:scale>
        <p:origin x="-171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161C6-3353-4CD3-94C6-2137BDFC5447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FC11C-97A7-4241-972E-424715531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C11C-97A7-4241-972E-4247155310C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2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C11C-97A7-4241-972E-4247155310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C11C-97A7-4241-972E-4247155310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1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FC11C-97A7-4241-972E-4247155310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3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8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0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7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295400"/>
            <a:ext cx="64008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0"/>
            <a:ext cx="9269114" cy="692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8458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-gren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19400" y="5943600"/>
            <a:ext cx="2971800" cy="762000"/>
          </a:xfrm>
          <a:prstGeom prst="round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হ্যান্ড গ্রেনেড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0399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517" y="296622"/>
            <a:ext cx="3947623" cy="2649052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87" y="296622"/>
            <a:ext cx="3936160" cy="2649052"/>
          </a:xfrm>
          <a:prstGeom prst="rect">
            <a:avLst/>
          </a:prstGeom>
        </p:spPr>
      </p:pic>
      <p:pic>
        <p:nvPicPr>
          <p:cNvPr id="4" name="Picture 3" descr="The-Peoples-Arm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87" y="3428999"/>
            <a:ext cx="3936159" cy="2992061"/>
          </a:xfrm>
          <a:prstGeom prst="rect">
            <a:avLst/>
          </a:prstGeom>
        </p:spPr>
      </p:pic>
      <p:pic>
        <p:nvPicPr>
          <p:cNvPr id="5" name="Picture 4" descr="white-saree-rif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430088"/>
            <a:ext cx="3947623" cy="2961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7150" y="3007330"/>
            <a:ext cx="18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কিশোরদের অংশগ্রহন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6330" y="2980508"/>
            <a:ext cx="18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 মার্চের ভাষণ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6472" y="6421060"/>
            <a:ext cx="18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নারীদের অংশগ্রহন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6473428"/>
            <a:ext cx="185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যুবকদের অংশগ্রহন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762000"/>
            <a:ext cx="3200400" cy="1066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9200" y="2895600"/>
            <a:ext cx="7239000" cy="1219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বাংগালী জাতির পিতার বাংলাদেশের স্বাধীনতা </a:t>
            </a:r>
            <a:r>
              <a:rPr lang="bn-BD" sz="24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 ভুমিকা 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ছিল।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152400"/>
            <a:ext cx="2819400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" y="1600200"/>
            <a:ext cx="86868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4400" dirty="0" smtClean="0"/>
              <a:t> </a:t>
            </a:r>
            <a:r>
              <a:rPr lang="bn-BD" sz="3200" dirty="0" smtClean="0"/>
              <a:t>জাহানারা ইমাম কত সালে জন্মগ্রহন করেন 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3276600"/>
            <a:ext cx="8763000" cy="14478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হ্যান্ড গ্রেনেড শব্দটির অর্থ বলে বাক্য গঠন কর ।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5334000"/>
            <a:ext cx="8763000" cy="12192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যুদ্ধকালীন মুক্তিযোদ্ধাদের কিভাবে চেনা যেত 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228600"/>
            <a:ext cx="3810000" cy="19050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dirty="0">
                <a:ln w="31550" cmpd="sng">
                  <a:gradFill>
                    <a:gsLst>
                      <a:gs pos="25000">
                        <a:srgbClr val="0F6FC6">
                          <a:shade val="25000"/>
                          <a:satMod val="190000"/>
                        </a:srgbClr>
                      </a:gs>
                      <a:gs pos="80000">
                        <a:srgbClr val="0F6FC6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31550" cmpd="sng">
                <a:gradFill>
                  <a:gsLst>
                    <a:gs pos="25000">
                      <a:srgbClr val="0F6FC6">
                        <a:shade val="25000"/>
                        <a:satMod val="190000"/>
                      </a:srgbClr>
                    </a:gs>
                    <a:gs pos="80000">
                      <a:srgbClr val="0F6FC6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4690" y="3352800"/>
            <a:ext cx="896389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b="1" cap="all" dirty="0">
                <a:ln/>
                <a:solidFill>
                  <a:srgbClr val="0F6FC6"/>
                </a:solidFill>
                <a:effectLst>
                  <a:outerShdw blurRad="19685" dist="12700" dir="5400000" algn="tl" rotWithShape="0">
                    <a:srgbClr val="0F6FC6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মুক্তিযুদ্ধে মায়েদের অবদান ব্যাখ্যা কর ।</a:t>
            </a:r>
            <a:endParaRPr lang="en-US" sz="5400" b="1" cap="all" dirty="0">
              <a:ln/>
              <a:solidFill>
                <a:srgbClr val="0F6FC6"/>
              </a:solidFill>
              <a:effectLst>
                <a:outerShdw blurRad="19685" dist="12700" dir="5400000" algn="tl" rotWithShape="0">
                  <a:srgbClr val="0F6FC6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3950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9048" t="6250" r="12925" b="14584"/>
          <a:stretch>
            <a:fillRect/>
          </a:stretch>
        </p:blipFill>
        <p:spPr>
          <a:xfrm>
            <a:off x="762000" y="457200"/>
            <a:ext cx="7620000" cy="5791200"/>
          </a:xfrm>
          <a:prstGeom prst="rect">
            <a:avLst/>
          </a:prstGeom>
          <a:ln>
            <a:solidFill>
              <a:srgbClr val="00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47800" y="2057400"/>
            <a:ext cx="61722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304800"/>
            <a:ext cx="3124200" cy="1219200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9620" y="2209800"/>
            <a:ext cx="4381500" cy="2590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শ্রেণীঃ      অষ্টম</a:t>
            </a:r>
            <a:endParaRPr lang="bn-BD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বিষয়ঃ     </a:t>
            </a:r>
            <a:r>
              <a:rPr lang="bn-BD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বাংলা ১ম 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lvl="0"/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সময়ঃ      ৪০ মিনিট</a:t>
            </a:r>
            <a:endParaRPr lang="bn-BD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তারিখঃ    ২৫/০৬/১৩খ্রিঃ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133600"/>
            <a:ext cx="3870960" cy="2590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আঃ মতিন খন্দকার</a:t>
            </a:r>
            <a:endParaRPr lang="bn-BD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সহকারি অধ্যাপক</a:t>
            </a:r>
          </a:p>
          <a:p>
            <a:pPr lvl="0"/>
            <a:r>
              <a:rPr lang="bn-BD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দাউদপুর ডিগ্রী কলেজ</a:t>
            </a:r>
            <a:endParaRPr lang="bn-BD" sz="28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নবাবগঞ্জ, দিনাজপুর।</a:t>
            </a:r>
            <a:endParaRPr lang="en-US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981200"/>
            <a:ext cx="5562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6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একাত্তরের দিনগুলি”</a:t>
            </a:r>
            <a:endParaRPr lang="bn-BD" sz="8800" dirty="0" smtClean="0">
              <a:solidFill>
                <a:srgbClr val="0000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4400" y="3733800"/>
            <a:ext cx="28194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জাহানারা ইমাম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382000" cy="6324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			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00400" y="152400"/>
            <a:ext cx="2438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" y="4876800"/>
            <a:ext cx="80010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BD" sz="3600" dirty="0" smtClean="0">
                <a:ln w="11430"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dirty="0" smtClean="0">
                <a:ln w="11430"/>
                <a:solidFill>
                  <a:schemeClr val="accent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মুক্তিযুদ্ধে অংশ</a:t>
            </a:r>
            <a: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কারীদের অবদান উল্লেখ করে </a:t>
            </a:r>
            <a: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তাৎপর্য বিশ্লেষণ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124200"/>
            <a:ext cx="7924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অ্যামবুশ, ম্যানহোল,অপারেশন,হ্যান্ড গ্রানেড </a:t>
            </a:r>
            <a:b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শব্দ গুলোর অর্থ বলে বাক্য গঠন করতে পারবে।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76400"/>
            <a:ext cx="7924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* জাহানারা ইমামের সংক্ষিপ্ত পরিচয় বলতে পারবে।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24200" y="2667000"/>
            <a:ext cx="3048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7"/>
          </p:cNvCxnSpPr>
          <p:nvPr/>
        </p:nvCxnSpPr>
        <p:spPr>
          <a:xfrm rot="5400000" flipH="1" flipV="1">
            <a:off x="5809526" y="1516505"/>
            <a:ext cx="1345781" cy="15131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41910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590800" y="4495800"/>
            <a:ext cx="1447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295400" y="33528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2895600" y="1600200"/>
            <a:ext cx="1524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362200" y="0"/>
            <a:ext cx="2133600" cy="152400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</a:p>
          <a:p>
            <a:pPr algn="ctr"/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একাত্তরের দিনগুলি,অন্য জীবন।</a:t>
            </a:r>
            <a:endParaRPr lang="en-US" sz="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934200" y="533400"/>
            <a:ext cx="1905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 </a:t>
            </a:r>
          </a:p>
          <a:p>
            <a:pPr algn="ctr"/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১৯৯৪</a:t>
            </a:r>
            <a:endParaRPr lang="en-US" sz="2800" dirty="0"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135090" y="4343400"/>
            <a:ext cx="1981200" cy="16764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2400" b="1" cap="all" dirty="0" smtClean="0">
                <a:ln/>
                <a:solidFill>
                  <a:schemeClr val="bg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bn-BD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 একাডেমি সাহিত্য পুরস্কার</a:t>
            </a:r>
            <a:endParaRPr lang="en-US" sz="2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43000" y="5318760"/>
            <a:ext cx="1981200" cy="14478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পেশা </a:t>
            </a:r>
          </a:p>
          <a:p>
            <a:pPr algn="ctr"/>
            <a:r>
              <a:rPr lang="bn-BD" sz="32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endParaRPr lang="en-US" sz="3200" b="1" dirty="0">
              <a:ln/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Jahanara_Imam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286000"/>
            <a:ext cx="3124200" cy="2794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13"/>
          <p:cNvSpPr/>
          <p:nvPr/>
        </p:nvSpPr>
        <p:spPr>
          <a:xfrm>
            <a:off x="31376" y="2380129"/>
            <a:ext cx="1721223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১৯২৯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51054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জাহানারা ইমাম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ter2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-533400"/>
            <a:ext cx="91440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5867400"/>
            <a:ext cx="43434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>
                  <a:solidFill>
                    <a:srgbClr val="FFFF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অ্যামবুশ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ctrical Manhole on McClint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943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76600" y="5943600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>
                  <a:solidFill>
                    <a:srgbClr val="22B1B4"/>
                  </a:solidFill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ম্যানহোল</a:t>
            </a:r>
            <a:endParaRPr lang="en-US" sz="4400" dirty="0">
              <a:ln>
                <a:solidFill>
                  <a:srgbClr val="22B1B4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074_229873760400078_198132090240912_590731_174352485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561" y="0"/>
            <a:ext cx="9233122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6082145"/>
            <a:ext cx="3276600" cy="762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6918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9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141</Words>
  <Application>Microsoft Office PowerPoint</Application>
  <PresentationFormat>On-screen Show (4:3)</PresentationFormat>
  <Paragraphs>49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Doel-1612i3</cp:lastModifiedBy>
  <cp:revision>232</cp:revision>
  <dcterms:created xsi:type="dcterms:W3CDTF">2006-08-16T00:00:00Z</dcterms:created>
  <dcterms:modified xsi:type="dcterms:W3CDTF">2013-06-29T03:43:27Z</dcterms:modified>
</cp:coreProperties>
</file>