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70" r:id="rId3"/>
    <p:sldId id="265" r:id="rId4"/>
    <p:sldId id="258" r:id="rId5"/>
    <p:sldId id="259" r:id="rId6"/>
    <p:sldId id="260" r:id="rId7"/>
    <p:sldId id="262" r:id="rId8"/>
    <p:sldId id="263" r:id="rId9"/>
    <p:sldId id="257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332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684B9-5C87-4EA8-A5F6-EECFC133099C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09B8E2-7AB7-4201-B0F1-4C45E6BF1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96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09B8E2-7AB7-4201-B0F1-4C45E6BF1A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n-BD" dirty="0" smtClean="0"/>
              <a:t>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381000"/>
            <a:ext cx="8128000" cy="609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8000" y="228600"/>
            <a:ext cx="848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ব্রিগে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65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66109" y="277091"/>
            <a:ext cx="2563091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/>
              <a:t>শুভেচ্ছা</a:t>
            </a:r>
            <a:endParaRPr lang="en-US" sz="6000" dirty="0"/>
          </a:p>
        </p:txBody>
      </p:sp>
      <p:sp>
        <p:nvSpPr>
          <p:cNvPr id="5" name="Round Diagonal Corner Rectangle 4"/>
          <p:cNvSpPr/>
          <p:nvPr/>
        </p:nvSpPr>
        <p:spPr>
          <a:xfrm>
            <a:off x="5410200" y="-27709"/>
            <a:ext cx="914400" cy="67056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399" y="3200400"/>
            <a:ext cx="3962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 </a:t>
            </a:r>
            <a:r>
              <a:rPr lang="bn-BD" sz="4000" dirty="0" smtClean="0"/>
              <a:t>পাঠ পরিচিতি </a:t>
            </a:r>
            <a:endParaRPr lang="en-US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533399" y="4114800"/>
            <a:ext cx="4267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510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bn-BD" dirty="0" smtClean="0"/>
              <a:t>মোঃ জিল্লুর রহমান </a:t>
            </a:r>
          </a:p>
          <a:p>
            <a:pPr marL="0" indent="0">
              <a:buNone/>
            </a:pPr>
            <a:r>
              <a:rPr lang="bn-BD" dirty="0" smtClean="0"/>
              <a:t>ভবানী পুর 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3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90600" y="1801091"/>
            <a:ext cx="3429000" cy="3124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990600" y="1219200"/>
            <a:ext cx="685800" cy="609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65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 -0.08888 C 0.25313 -0.08888 0.3375 0.07778 0.3375 0.28334 C 0.3375 0.4882 0.25313 0.65556 0.15 0.65556 C 0.04653 0.65556 -0.0375 0.4882 -0.0375 0.28334 C -0.0375 0.07778 0.04653 -0.08888 0.15 -0.08888 Z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 -0.08889 C 0.22917 -0.08889 0.29375 0.06528 0.29375 0.25556 C 0.29375 0.4456 0.22917 0.6 0.15 0.6 C 0.07066 0.6 0.00625 0.4456 0.00625 0.25556 C 0.00625 0.06528 0.07066 -0.08889 0.15 -0.08889 Z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981199"/>
            <a:ext cx="2771447" cy="26069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" y="3657600"/>
            <a:ext cx="4800600" cy="3082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74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 flipH="1" flipV="1">
            <a:off x="2407918" y="1905000"/>
            <a:ext cx="3230881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672838" y="2266950"/>
            <a:ext cx="1051562" cy="857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1371600"/>
            <a:ext cx="6324600" cy="3048000"/>
          </a:xfrm>
          <a:prstGeom prst="rect">
            <a:avLst/>
          </a:prstGeom>
          <a:solidFill>
            <a:srgbClr val="00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3657600" y="2286000"/>
            <a:ext cx="1524000" cy="1295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066800" y="1371600"/>
            <a:ext cx="76200" cy="4648200"/>
          </a:xfrm>
          <a:prstGeom prst="line">
            <a:avLst/>
          </a:prstGeom>
          <a:ln w="762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Isosceles Triangle 10"/>
          <p:cNvSpPr/>
          <p:nvPr/>
        </p:nvSpPr>
        <p:spPr>
          <a:xfrm>
            <a:off x="4232644" y="4774019"/>
            <a:ext cx="1143000" cy="304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Quad Arrow Callout 11"/>
          <p:cNvSpPr/>
          <p:nvPr/>
        </p:nvSpPr>
        <p:spPr>
          <a:xfrm>
            <a:off x="6248400" y="5078819"/>
            <a:ext cx="2362200" cy="1169581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0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590800" y="2133600"/>
            <a:ext cx="5486400" cy="403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35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1200" y="1981200"/>
            <a:ext cx="5715000" cy="426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209800" y="2344882"/>
            <a:ext cx="1066800" cy="1143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77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repeatCount="indefinite" accel="50000" decel="50000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0 0 L 0.125 0 C 0.181 0 0.25 0.069 0.25 0.125 L 0.25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6400800"/>
          </a:xfrm>
        </p:spPr>
        <p:txBody>
          <a:bodyPr>
            <a:normAutofit/>
          </a:bodyPr>
          <a:lstStyle/>
          <a:p>
            <a:r>
              <a:rPr lang="bn-BD" dirty="0" smtClean="0"/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মোঃ জিল্লুর রহমান সরকার</a:t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mtClean="0">
                <a:latin typeface="NikoshBAN" pitchFamily="2" charset="0"/>
                <a:cs typeface="NikoshBAN" pitchFamily="2" charset="0"/>
              </a:rPr>
            </a:br>
            <a:r>
              <a:rPr lang="bn-BD" smtClean="0">
                <a:latin typeface="NikoshBAN" pitchFamily="2" charset="0"/>
                <a:cs typeface="NikoshBAN" pitchFamily="2" charset="0"/>
              </a:rPr>
              <a:t>কম্পিউটার   শিক্ষা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latin typeface="NikoshBAN" pitchFamily="2" charset="0"/>
                <a:cs typeface="NikoshBAN" pitchFamily="2" charset="0"/>
              </a:rPr>
              <a:t>ভবানীপুর  ডিগ্রী </a:t>
            </a:r>
            <a:r>
              <a:rPr lang="bn-BD" smtClean="0">
                <a:latin typeface="NikoshBAN" pitchFamily="2" charset="0"/>
                <a:cs typeface="NikoshBAN" pitchFamily="2" charset="0"/>
              </a:rPr>
              <a:t>কলেজ </a:t>
            </a:r>
            <a:r>
              <a:rPr lang="bn-BD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24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18</Words>
  <Application>Microsoft Office PowerPoint</Application>
  <PresentationFormat>On-screen Show (4:3)</PresentationFormat>
  <Paragraphs>8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মোঃ জিল্লুর রহমান সরকার প্রভাষক কম্পিউটার   শিক্ষা  ভবানীপুর  ডিগ্রী কলেজ 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47</cp:revision>
  <dcterms:created xsi:type="dcterms:W3CDTF">2006-08-16T00:00:00Z</dcterms:created>
  <dcterms:modified xsi:type="dcterms:W3CDTF">2013-06-26T09:11:37Z</dcterms:modified>
</cp:coreProperties>
</file>