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8"/>
  </p:notesMasterIdLst>
  <p:sldIdLst>
    <p:sldId id="293" r:id="rId2"/>
    <p:sldId id="267" r:id="rId3"/>
    <p:sldId id="276" r:id="rId4"/>
    <p:sldId id="280" r:id="rId5"/>
    <p:sldId id="274" r:id="rId6"/>
    <p:sldId id="265" r:id="rId7"/>
    <p:sldId id="278" r:id="rId8"/>
    <p:sldId id="277" r:id="rId9"/>
    <p:sldId id="279" r:id="rId10"/>
    <p:sldId id="283" r:id="rId11"/>
    <p:sldId id="285" r:id="rId12"/>
    <p:sldId id="282" r:id="rId13"/>
    <p:sldId id="284" r:id="rId14"/>
    <p:sldId id="292" r:id="rId15"/>
    <p:sldId id="289" r:id="rId16"/>
    <p:sldId id="291" r:id="rId17"/>
    <p:sldId id="294" r:id="rId18"/>
    <p:sldId id="286" r:id="rId19"/>
    <p:sldId id="281" r:id="rId20"/>
    <p:sldId id="287" r:id="rId21"/>
    <p:sldId id="288" r:id="rId22"/>
    <p:sldId id="262" r:id="rId23"/>
    <p:sldId id="271" r:id="rId24"/>
    <p:sldId id="272" r:id="rId25"/>
    <p:sldId id="273" r:id="rId26"/>
    <p:sldId id="29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88" autoAdjust="0"/>
    <p:restoredTop sz="90590" autoAdjust="0"/>
  </p:normalViewPr>
  <p:slideViewPr>
    <p:cSldViewPr>
      <p:cViewPr varScale="1">
        <p:scale>
          <a:sx n="71" d="100"/>
          <a:sy n="71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93215-1569-4C37-A119-2C6EDBC35725}" type="datetimeFigureOut">
              <a:rPr lang="en-US" smtClean="0"/>
              <a:t>6/29/2013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1CDF8-DD65-4CC7-A6CE-71ABE512D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9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1CDF8-DD65-4CC7-A6CE-71ABE512D0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32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ব্লাক বোর্ডে ব্যাবহার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1CDF8-DD65-4CC7-A6CE-71ABE512D0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41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1CDF8-DD65-4CC7-A6CE-71ABE512D0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50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1CDF8-DD65-4CC7-A6CE-71ABE512D01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34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43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81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9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54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6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33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9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1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06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03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2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7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2941" y="0"/>
            <a:ext cx="50673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rgbClr val="FF0000"/>
                </a:solidFill>
              </a:rPr>
              <a:t>স্বাগতম</a:t>
            </a:r>
            <a:endParaRPr lang="en-US" sz="115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2965"/>
            <a:ext cx="9144000" cy="532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5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7600" y="167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098" name="Picture 2" descr="C:\Users\Doel-1612i3\Desktop\rokon\puspi\bp-s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" y="0"/>
            <a:ext cx="9144000" cy="563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62200" y="567728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FF0000"/>
                </a:solidFill>
              </a:rPr>
              <a:t>সাক্ষাত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65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heatdiary.com/wp-content/uploads/2012/02/post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82" y="31376"/>
            <a:ext cx="9148482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21541" y="53340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ডাকপিয়ন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88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oel-1612i3\Desktop\rokon\puspi\media-interview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82" y="-31376"/>
            <a:ext cx="90678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6047" y="5410200"/>
            <a:ext cx="487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সংবাদ সম্মেলন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96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oel-1612i3\Desktop\rokon\puspi\Media-foodborne-illness-outbreak-communication-needs-work-say-officials_strict_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46"/>
            <a:ext cx="9144000" cy="509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05100" y="5411450"/>
            <a:ext cx="373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rgbClr val="FF0000"/>
                </a:solidFill>
              </a:rPr>
              <a:t>মাইকিং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05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5666584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সংবাদ পত্র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Doel-1612i3\Desktop\rokon\puspi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01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25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5750004"/>
            <a:ext cx="2667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FF0000"/>
                </a:solidFill>
              </a:rPr>
              <a:t>রেডিও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02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005887" cy="52577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0599" y="5280209"/>
            <a:ext cx="702468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19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-1612i3\Desktop\rokon\puspi\3883075-150470-retro-communi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600" y="5943600"/>
            <a:ext cx="365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FF0000"/>
                </a:solidFill>
              </a:rPr>
              <a:t>টেলিফোন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93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fccollege.edu.pk/wp-content/uploads/2010/05/mobile-phone-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4129"/>
            <a:ext cx="38862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flipH="1">
            <a:off x="2590800" y="5257800"/>
            <a:ext cx="4387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Doel-1612i3\Desktop\rokon\puspi\built-in-skypemobi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76" y="1"/>
            <a:ext cx="5029200" cy="504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7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el-1612i3\Desktop\rokon\puspi\communi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0" y="57150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</a:rPr>
              <a:t>ইন্টারনেট সার্ভিস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33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49306" y="1470177"/>
            <a:ext cx="5105400" cy="3664623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l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রোকনুজ্জামান</a:t>
            </a:r>
            <a:b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b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সাচিবিকবিদ্যা ও অফিস ব্যাবস্থাপনা</a:t>
            </a:r>
            <a:b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চেহেলগাজী কলেজ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সদর,দিনাজপুর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90648" y="2477838"/>
            <a:ext cx="6511131" cy="329259"/>
          </a:xfrm>
        </p:spPr>
        <p:txBody>
          <a:bodyPr>
            <a:normAutofit fontScale="25000" lnSpcReduction="20000"/>
          </a:bodyPr>
          <a:lstStyle/>
          <a:p>
            <a:r>
              <a:rPr lang="bn-BD" dirty="0" smtClean="0"/>
              <a:t/>
            </a:r>
            <a:br>
              <a:rPr lang="bn-BD" dirty="0" smtClean="0"/>
            </a:br>
            <a:r>
              <a:rPr lang="bn-BD" dirty="0" smtClean="0"/>
              <a:t/>
            </a:r>
            <a:br>
              <a:rPr lang="bn-BD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510988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154706" y="2309597"/>
            <a:ext cx="472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শ্রেণীঃএকাদশ</a:t>
            </a:r>
            <a:r>
              <a:rPr lang="bn-BD"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বিষয়ঃসাচিবিকবিদ্যা</a:t>
            </a:r>
            <a:r>
              <a:rPr lang="bn-BD"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সময়ঃ০১ঘন্টা</a:t>
            </a:r>
            <a:r>
              <a:rPr lang="bn-BD"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76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14478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16002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144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1600200"/>
            <a:ext cx="9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19948" y="1600200"/>
            <a:ext cx="9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074" name="Picture 2" descr="http://static.ddmcdn.com/gif/fax-machin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" y="22274"/>
            <a:ext cx="9144000" cy="528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64713" y="243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63440" y="259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181600" y="5943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81599" y="5943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333999" y="609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781800" y="624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" y="22274"/>
            <a:ext cx="2093742" cy="3155852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857500" y="5426688"/>
            <a:ext cx="32086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ফ্যাক্স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9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"/>
            <a:ext cx="9144000" cy="50919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6012" y="552570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আধুনিক যোগাযোগ এর মাধ্যম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89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965"/>
            <a:ext cx="8229600" cy="1143000"/>
          </a:xfrm>
        </p:spPr>
        <p:txBody>
          <a:bodyPr/>
          <a:lstStyle/>
          <a:p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8800"/>
            <a:ext cx="7772400" cy="28956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bn-BD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marL="0" lvl="0" indent="0"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যোগাযোগের মাধ্যম গুলোর নাম লিখ।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75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6500" y="76200"/>
            <a:ext cx="502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2362200"/>
            <a:ext cx="571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যোগাযোগ কী।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যোগাযোগের মাধ্যম গুলো বল।</a:t>
            </a:r>
          </a:p>
        </p:txBody>
      </p:sp>
    </p:spTree>
    <p:extLst>
      <p:ext uri="{BB962C8B-B14F-4D97-AF65-F5344CB8AC3E}">
        <p14:creationId xmlns:p14="http://schemas.microsoft.com/office/powerpoint/2010/main" val="43908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662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আরোপিত কাজ</a:t>
            </a:r>
            <a:endParaRPr lang="en-US" sz="8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2590800"/>
            <a:ext cx="6972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বর্তমান প্রেক্ষপটে কোন মাধ্যম গুলো যোগাযোগ কে </a:t>
            </a:r>
            <a:br>
              <a:rPr lang="bn-BD" sz="3200" dirty="0" smtClean="0"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গতিশীল করবে তা বর্ণনা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429000" y="1494888"/>
            <a:ext cx="838200" cy="10959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5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-407473"/>
            <a:ext cx="5791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1395"/>
            <a:ext cx="9144000" cy="465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7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ttps://www.youtube.com/watch?v=VL0sD0Iyjzo</a:t>
            </a:r>
          </a:p>
        </p:txBody>
      </p:sp>
    </p:spTree>
    <p:extLst>
      <p:ext uri="{BB962C8B-B14F-4D97-AF65-F5344CB8AC3E}">
        <p14:creationId xmlns:p14="http://schemas.microsoft.com/office/powerpoint/2010/main" val="427949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6019800" y="2438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Doel-1612i3\Desktop\rokon\puspi\background-aeropla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760" y="35859"/>
            <a:ext cx="5077925" cy="374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685" y="36342"/>
            <a:ext cx="4333875" cy="307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 descr="C:\Users\Doel-1612i3\Desktop\rokon\puspi\Asheville_Speci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9101137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2616966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</a:rPr>
              <a:t>উড়োজাহাজ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199" y="3493979"/>
            <a:ext cx="12281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ট্রে</a:t>
            </a:r>
            <a:r>
              <a:rPr lang="bn-BD" sz="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0439400" y="228523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0972800" y="4724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972800" y="6096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TextBox 2053"/>
          <p:cNvSpPr txBox="1"/>
          <p:nvPr/>
        </p:nvSpPr>
        <p:spPr>
          <a:xfrm>
            <a:off x="5495365" y="2724538"/>
            <a:ext cx="19632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C00000"/>
                </a:solidFill>
              </a:rPr>
              <a:t>বাস</a:t>
            </a:r>
            <a:endParaRPr lang="en-US" sz="4400" dirty="0">
              <a:solidFill>
                <a:srgbClr val="C00000"/>
              </a:solidFill>
            </a:endParaRPr>
          </a:p>
        </p:txBody>
      </p:sp>
      <p:cxnSp>
        <p:nvCxnSpPr>
          <p:cNvPr id="2058" name="Straight Connector 2057"/>
          <p:cNvCxnSpPr/>
          <p:nvPr/>
        </p:nvCxnSpPr>
        <p:spPr>
          <a:xfrm>
            <a:off x="11430000" y="1295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0" name="Straight Connector 2059"/>
          <p:cNvCxnSpPr/>
          <p:nvPr/>
        </p:nvCxnSpPr>
        <p:spPr>
          <a:xfrm flipH="1">
            <a:off x="46326" y="24713"/>
            <a:ext cx="4745870" cy="32885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2" name="Straight Connector 2061"/>
          <p:cNvCxnSpPr/>
          <p:nvPr/>
        </p:nvCxnSpPr>
        <p:spPr>
          <a:xfrm>
            <a:off x="0" y="36342"/>
            <a:ext cx="4686300" cy="319517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4" name="Straight Connector 2063"/>
          <p:cNvCxnSpPr/>
          <p:nvPr/>
        </p:nvCxnSpPr>
        <p:spPr>
          <a:xfrm flipH="1">
            <a:off x="4933158" y="67434"/>
            <a:ext cx="4308941" cy="29850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6" name="Straight Connector 2065"/>
          <p:cNvCxnSpPr/>
          <p:nvPr/>
        </p:nvCxnSpPr>
        <p:spPr>
          <a:xfrm>
            <a:off x="4891685" y="36342"/>
            <a:ext cx="4333875" cy="30729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8" name="Straight Connector 2067"/>
          <p:cNvCxnSpPr/>
          <p:nvPr/>
        </p:nvCxnSpPr>
        <p:spPr>
          <a:xfrm>
            <a:off x="46326" y="3374886"/>
            <a:ext cx="9054811" cy="40165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0" name="Straight Connector 2069"/>
          <p:cNvCxnSpPr/>
          <p:nvPr/>
        </p:nvCxnSpPr>
        <p:spPr>
          <a:xfrm flipH="1">
            <a:off x="0" y="3374886"/>
            <a:ext cx="9101137" cy="403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53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0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-1612i3\Desktop\rokon\puspi\3883075-150470-retro-communic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918"/>
            <a:ext cx="2133600" cy="279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el-1612i3\Desktop\rokon\puspi\email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-59836"/>
            <a:ext cx="3307322" cy="285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oel-1612i3\Desktop\rokon\puspi\gene y salu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2971800"/>
            <a:ext cx="2209800" cy="247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772400" y="15562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47799" y="3200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19200" y="35374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33" name="Picture 9" descr="C:\Users\Doel-1612i3\Desktop\rokon\puspi\bp-s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922" y="0"/>
            <a:ext cx="3666736" cy="279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oel-1612i3\Desktop\rokon\puspi\communicat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465" y="2911717"/>
            <a:ext cx="3698585" cy="253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274289" y="403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35" name="Picture 11" descr="C:\Users\Doel-1612i3\Desktop\rokon\puspi\media-interview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853" y="2793758"/>
            <a:ext cx="3433806" cy="26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787261" y="64886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36" name="Picture 12" descr="C:\Users\Doel-1612i3\Desktop\rokon\puspi\Media-foodborne-illness-outbreak-communication-needs-work-say-officials_strict_xxl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3923"/>
            <a:ext cx="9143999" cy="168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15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0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যোগাযোগ ও এর মাধ্যম</a:t>
            </a:r>
            <a:endParaRPr lang="en-US" sz="8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Doel-1612i3\Desktop\rokon\puspi\pur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6550"/>
            <a:ext cx="9144000" cy="525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63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304800"/>
            <a:ext cx="7848600" cy="3886199"/>
          </a:xfrm>
        </p:spPr>
        <p:txBody>
          <a:bodyPr>
            <a:noAutofit/>
          </a:bodyPr>
          <a:lstStyle/>
          <a:p>
            <a:pPr algn="l"/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শিক্ষাথীরা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…………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যোগাযোগ কী বলতে পা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বে।</a:t>
            </a:r>
            <a:br>
              <a:rPr lang="bn-BD" sz="3600" dirty="0" smtClean="0"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২।যোগাযোগ এর মাধ্যম গুলোর নাম উল্লেখ করতে     পারবে।</a:t>
            </a:r>
            <a:br>
              <a:rPr lang="bn-BD" sz="3600" dirty="0" smtClean="0">
                <a:latin typeface="NikoshBAN" pitchFamily="2" charset="0"/>
                <a:cs typeface="NikoshBAN" pitchFamily="2" charset="0"/>
              </a:rPr>
            </a:b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62400"/>
            <a:ext cx="6400800" cy="1752600"/>
          </a:xfrm>
        </p:spPr>
        <p:txBody>
          <a:bodyPr>
            <a:normAutofit/>
          </a:bodyPr>
          <a:lstStyle/>
          <a:p>
            <a:r>
              <a:rPr lang="bn-BD" sz="2000" dirty="0" smtClean="0"/>
              <a:t>                   </a:t>
            </a:r>
            <a:endParaRPr lang="bn-BD" sz="2000" dirty="0"/>
          </a:p>
        </p:txBody>
      </p:sp>
    </p:spTree>
    <p:extLst>
      <p:ext uri="{BB962C8B-B14F-4D97-AF65-F5344CB8AC3E}">
        <p14:creationId xmlns:p14="http://schemas.microsoft.com/office/powerpoint/2010/main" val="270538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0" y="2387589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প্রেরক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38343" y="2233700"/>
            <a:ext cx="19807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8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endParaRPr lang="en-US" sz="80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0" y="2341422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প্রাপক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342296" y="2711779"/>
            <a:ext cx="787726" cy="2749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867400" y="2737621"/>
            <a:ext cx="787726" cy="2749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Up Arrow 14"/>
          <p:cNvSpPr/>
          <p:nvPr/>
        </p:nvSpPr>
        <p:spPr>
          <a:xfrm>
            <a:off x="6477000" y="3569750"/>
            <a:ext cx="1269674" cy="946647"/>
          </a:xfrm>
          <a:prstGeom prst="leftUpArrow">
            <a:avLst>
              <a:gd name="adj1" fmla="val 25000"/>
              <a:gd name="adj2" fmla="val 2229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Up Arrow 15"/>
          <p:cNvSpPr/>
          <p:nvPr/>
        </p:nvSpPr>
        <p:spPr>
          <a:xfrm rot="5400000">
            <a:off x="1927493" y="3557051"/>
            <a:ext cx="1269674" cy="946647"/>
          </a:xfrm>
          <a:prstGeom prst="leftUpArrow">
            <a:avLst>
              <a:gd name="adj1" fmla="val 25000"/>
              <a:gd name="adj2" fmla="val 2229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004649" y="377661"/>
            <a:ext cx="62971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4909620" y="1447800"/>
            <a:ext cx="243625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298534" y="3877235"/>
            <a:ext cx="2770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ফলাবর্তন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66540" y="5657671"/>
            <a:ext cx="5727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FF0000"/>
                </a:solidFill>
              </a:rPr>
              <a:t>বোর্ডে ব্যবহার 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66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 animBg="1"/>
      <p:bldP spid="14" grpId="0" animBg="1"/>
      <p:bldP spid="15" grpId="0" animBg="1"/>
      <p:bldP spid="16" grpId="0" animBg="1"/>
      <p:bldP spid="18" grpId="0"/>
      <p:bldP spid="21" grpId="0" animBg="1"/>
      <p:bldP spid="19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9800" y="1600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C:\Users\Doel-1612i3\Desktop\rokon\puspi\b97qbuq5v05v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929"/>
            <a:ext cx="9144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5606534"/>
            <a:ext cx="510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ভাবের আদান প্রদান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31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142999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একাধিক</a:t>
            </a:r>
            <a:r>
              <a:rPr lang="bn-BD" dirty="0" smtClean="0"/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পক্ষ থাকবে।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560294" y="1142999"/>
            <a:ext cx="914400" cy="438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0200" y="21336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বিভিন্ন তথ্য,আবেগ,অনুভুতি ও ধারনা এর উপকরন।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94" y="2874221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নির্দিস্ট মাধ্যম ব্যাবহার।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3763797"/>
            <a:ext cx="73914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এটি মানবিয় কার্যক্রম যা সর্বদাই প্রবাহমান।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ব্লাক বোর্ডে ব্যাবহার 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60294" y="2109982"/>
            <a:ext cx="914400" cy="380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33400" y="3733801"/>
            <a:ext cx="914400" cy="438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 flipV="1">
            <a:off x="560294" y="2874221"/>
            <a:ext cx="887506" cy="4157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324600" y="4544071"/>
            <a:ext cx="914400" cy="438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7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  <p:bldP spid="8" grpId="0"/>
      <p:bldP spid="9" grpId="0" animBg="1"/>
      <p:bldP spid="10" grpId="0" animBg="1"/>
      <p:bldP spid="3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1559</TotalTime>
  <Words>113</Words>
  <Application>Microsoft Office PowerPoint</Application>
  <PresentationFormat>On-screen Show (4:3)</PresentationFormat>
  <Paragraphs>50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 মোঃ রোকনুজ্জামান প্রভাষক সাচিবিকবিদ্যা ও অফিস ব্যাবস্থাপনা চেহেলগাজী কলেজ, সদর,দিনাজপুর।</vt:lpstr>
      <vt:lpstr>PowerPoint Presentation</vt:lpstr>
      <vt:lpstr>PowerPoint Presentation</vt:lpstr>
      <vt:lpstr>PowerPoint Presentation</vt:lpstr>
      <vt:lpstr>   শিখন ফল       এই পাঠ শেষে শিক্ষাথীরা…………  ১। যোগাযোগ কী বলতে পারবে। ২।যোগাযোগ এর মাধ্যম গুলোর নাম উল্লেখ করতে     পারবে।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মোঃ </dc:title>
  <dc:creator>Doel-1612i3</dc:creator>
  <cp:lastModifiedBy>Doel-1612i3</cp:lastModifiedBy>
  <cp:revision>318</cp:revision>
  <dcterms:created xsi:type="dcterms:W3CDTF">2006-08-16T00:00:00Z</dcterms:created>
  <dcterms:modified xsi:type="dcterms:W3CDTF">2013-06-29T08:52:07Z</dcterms:modified>
</cp:coreProperties>
</file>