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9" r:id="rId2"/>
    <p:sldId id="272" r:id="rId3"/>
    <p:sldId id="256" r:id="rId4"/>
    <p:sldId id="271" r:id="rId5"/>
    <p:sldId id="257" r:id="rId6"/>
    <p:sldId id="273" r:id="rId7"/>
    <p:sldId id="263" r:id="rId8"/>
    <p:sldId id="258" r:id="rId9"/>
    <p:sldId id="260" r:id="rId10"/>
    <p:sldId id="261" r:id="rId11"/>
    <p:sldId id="262" r:id="rId12"/>
    <p:sldId id="265" r:id="rId13"/>
    <p:sldId id="270" r:id="rId14"/>
    <p:sldId id="266" r:id="rId15"/>
    <p:sldId id="274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298" autoAdjust="0"/>
  </p:normalViewPr>
  <p:slideViewPr>
    <p:cSldViewPr>
      <p:cViewPr varScale="1">
        <p:scale>
          <a:sx n="72" d="100"/>
          <a:sy n="72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D2C20-255E-46B1-8D8E-9E96629EF59F}" type="datetimeFigureOut">
              <a:rPr lang="en-MY" smtClean="0"/>
              <a:pPr/>
              <a:t>9/5/2013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19579-240F-4F2A-B6D4-226075D299A4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19579-240F-4F2A-B6D4-226075D299A4}" type="slidenum">
              <a:rPr lang="en-MY" smtClean="0"/>
              <a:pPr/>
              <a:t>3</a:t>
            </a:fld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19579-240F-4F2A-B6D4-226075D299A4}" type="slidenum">
              <a:rPr lang="en-MY" smtClean="0"/>
              <a:pPr/>
              <a:t>5</a:t>
            </a:fld>
            <a:endParaRPr lang="en-M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19579-240F-4F2A-B6D4-226075D299A4}" type="slidenum">
              <a:rPr lang="en-MY" smtClean="0"/>
              <a:pPr/>
              <a:t>9</a:t>
            </a:fld>
            <a:endParaRPr lang="en-M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19579-240F-4F2A-B6D4-226075D299A4}" type="slidenum">
              <a:rPr lang="en-MY" smtClean="0"/>
              <a:pPr/>
              <a:t>10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52400" y="228600"/>
            <a:ext cx="1066800" cy="6019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newagebd.com/2005/jun/23/img6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slide" Target="slide10.xml"/><Relationship Id="rId3" Type="http://schemas.openxmlformats.org/officeDocument/2006/relationships/image" Target="../media/image4.wmf"/><Relationship Id="rId7" Type="http://schemas.openxmlformats.org/officeDocument/2006/relationships/image" Target="../media/image8.gif"/><Relationship Id="rId12" Type="http://schemas.openxmlformats.org/officeDocument/2006/relationships/slide" Target="slide9.xml"/><Relationship Id="rId17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slide" Target="slide8.xml"/><Relationship Id="rId5" Type="http://schemas.openxmlformats.org/officeDocument/2006/relationships/image" Target="../media/image6.gif"/><Relationship Id="rId15" Type="http://schemas.openxmlformats.org/officeDocument/2006/relationships/slide" Target="slide12.xml"/><Relationship Id="rId10" Type="http://schemas.openxmlformats.org/officeDocument/2006/relationships/slide" Target="slide7.xml"/><Relationship Id="rId4" Type="http://schemas.openxmlformats.org/officeDocument/2006/relationships/image" Target="../media/image5.gif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newagebd.com/2005/jun/23/img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828800"/>
            <a:ext cx="4419600" cy="2677656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9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pic>
        <p:nvPicPr>
          <p:cNvPr id="8194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257800"/>
            <a:ext cx="6858000" cy="576072"/>
          </a:xfrm>
          <a:prstGeom prst="rect">
            <a:avLst/>
          </a:prstGeom>
          <a:noFill/>
        </p:spPr>
      </p:pic>
      <p:pic>
        <p:nvPicPr>
          <p:cNvPr id="8195" name="Picture 3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"/>
            <a:ext cx="6248400" cy="576072"/>
          </a:xfrm>
          <a:prstGeom prst="rect">
            <a:avLst/>
          </a:prstGeom>
          <a:noFill/>
        </p:spPr>
      </p:pic>
      <p:pic>
        <p:nvPicPr>
          <p:cNvPr id="8196" name="Picture 4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21665" y="2874266"/>
            <a:ext cx="5257801" cy="576072"/>
          </a:xfrm>
          <a:prstGeom prst="rect">
            <a:avLst/>
          </a:prstGeom>
          <a:noFill/>
        </p:spPr>
      </p:pic>
      <p:pic>
        <p:nvPicPr>
          <p:cNvPr id="8197" name="Picture 5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27981" y="2906423"/>
            <a:ext cx="5322112" cy="57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eurobanglabd.com/handicrafts/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266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 descr="http://www.eurobanglabd.com/handicrafts/3_nakshikhat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004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http://www.eurobanglabd.com/handicrafts/handri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810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http://www.eurobanglabd.com/handicrafts/NakshiKanth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81000"/>
            <a:ext cx="2133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http://www.eurobanglabd.com/handicrafts/bamboo-craf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200400"/>
            <a:ext cx="2200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http://www.eurobanglabd.com/handicrafts/Handicraft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3276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6172200"/>
            <a:ext cx="5105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MY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01000" y="6324600"/>
            <a:ext cx="9144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hlinkClick r:id="" action="ppaction://hlinkshowjump?jump=firstslide"/>
              </a:rPr>
              <a:t>প্রথম</a:t>
            </a:r>
            <a:endParaRPr lang="en-MY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76601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10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048000"/>
            <a:ext cx="314325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t="31944" b="19445"/>
          <a:stretch>
            <a:fillRect/>
          </a:stretch>
        </p:blipFill>
        <p:spPr bwMode="auto">
          <a:xfrm>
            <a:off x="1524000" y="457200"/>
            <a:ext cx="3543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52600" y="2819400"/>
            <a:ext cx="2514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মৎস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MY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667000"/>
            <a:ext cx="3352800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কিষাণ-কিষানী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MY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6172200"/>
            <a:ext cx="2438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মৌমাছির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চাক</a:t>
            </a:r>
            <a:endParaRPr lang="en-MY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172200"/>
            <a:ext cx="2819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নার্সারীতে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চারা</a:t>
            </a:r>
            <a:endParaRPr lang="en-MY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" y="6477000"/>
            <a:ext cx="9144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hlinkClick r:id="" action="ppaction://hlinkshowjump?jump=firstslide"/>
              </a:rPr>
              <a:t>প্রথম</a:t>
            </a:r>
            <a:endParaRPr lang="en-MY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0"/>
            <a:ext cx="70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FFC000"/>
              </a:solidFill>
            </a:endParaRPr>
          </a:p>
          <a:p>
            <a:endParaRPr lang="en-US" sz="3600" dirty="0" smtClean="0">
              <a:solidFill>
                <a:srgbClr val="FFC000"/>
              </a:solidFill>
            </a:endParaRPr>
          </a:p>
          <a:p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–২</a:t>
            </a:r>
          </a:p>
          <a:p>
            <a:endParaRPr lang="en-US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endParaRPr lang="en-US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MY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48600" y="5943600"/>
            <a:ext cx="9144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hlinkClick r:id="" action="ppaction://hlinkshowjump?jump=firstslide"/>
              </a:rPr>
              <a:t>প্রথম</a:t>
            </a:r>
            <a:endParaRPr lang="en-MY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71600" y="3048000"/>
          <a:ext cx="7238999" cy="1374069"/>
        </p:xfrm>
        <a:graphic>
          <a:graphicData uri="http://schemas.openxmlformats.org/presentationml/2006/ole">
            <p:oleObj spid="_x0000_s1028" name="Package" showAsIcon="1" r:id="rId3" imgW="4080600" imgH="685440" progId="">
              <p:embed/>
            </p:oleObj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934200" y="6096000"/>
            <a:ext cx="9144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hlinkClick r:id="" action="ppaction://hlinkshowjump?jump=firstslide"/>
              </a:rPr>
              <a:t>প্রথম</a:t>
            </a:r>
            <a:endParaRPr lang="en-MY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762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ভিডিওটি  দেখ।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newagebd.com/2005/jun/23/home-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"/>
            <a:ext cx="3429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8142698">
            <a:off x="330264" y="2663737"/>
            <a:ext cx="5698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আত্মকর্ম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সংস্থানের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টুকু</a:t>
            </a:r>
            <a:r>
              <a:rPr lang="bn-BD" sz="280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ব্যাখ্যা কর।</a:t>
            </a:r>
            <a:endParaRPr lang="en-MY" sz="28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990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--৩</a:t>
            </a:r>
            <a:endParaRPr lang="en-MY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6248400"/>
            <a:ext cx="9144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hlinkClick r:id="" action="ppaction://hlinkshowjump?jump=firstslide"/>
              </a:rPr>
              <a:t>প্রথম</a:t>
            </a:r>
            <a:endParaRPr lang="en-MY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050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১।আত্মকর্মসংস্থানের ৩টি ক্ষেত্রের নাম বল।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২।তুমি চাকরি না পেলে কি করবে এবং কেন?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৩।আত্মকর্মসংস্থান দেশের অর্থনীতিতে গুরুত্বপুর্ণ ভূমিকা রাখতে পারে ব্যাখ্যা কর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95400"/>
            <a:ext cx="7162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যুবসমাজকে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আত্মকর্মসংস্থানে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করণে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MY" sz="36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76600" y="5486400"/>
            <a:ext cx="9144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hlinkClick r:id="" action="ppaction://hlinkshowjump?jump=firstslide"/>
              </a:rPr>
              <a:t>প্রথম</a:t>
            </a:r>
            <a:endParaRPr lang="en-MY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752600"/>
            <a:ext cx="495300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MY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752600"/>
            <a:ext cx="59436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		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    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নীহারিকা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মাঝি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সেরনিয়াবাত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টিচার্স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			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endParaRPr lang="en-MY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257800"/>
            <a:ext cx="6858000" cy="576072"/>
          </a:xfrm>
          <a:prstGeom prst="rect">
            <a:avLst/>
          </a:prstGeom>
          <a:noFill/>
        </p:spPr>
      </p:pic>
      <p:pic>
        <p:nvPicPr>
          <p:cNvPr id="8195" name="Picture 3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"/>
            <a:ext cx="6248400" cy="576072"/>
          </a:xfrm>
          <a:prstGeom prst="rect">
            <a:avLst/>
          </a:prstGeom>
          <a:noFill/>
        </p:spPr>
      </p:pic>
      <p:pic>
        <p:nvPicPr>
          <p:cNvPr id="8196" name="Picture 4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21665" y="2874266"/>
            <a:ext cx="5257801" cy="576072"/>
          </a:xfrm>
          <a:prstGeom prst="rect">
            <a:avLst/>
          </a:prstGeom>
          <a:noFill/>
        </p:spPr>
      </p:pic>
      <p:pic>
        <p:nvPicPr>
          <p:cNvPr id="8197" name="Picture 5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27981" y="2906423"/>
            <a:ext cx="5322112" cy="57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143000"/>
            <a:ext cx="6858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MY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019800"/>
            <a:ext cx="6324600" cy="381000"/>
          </a:xfrm>
          <a:prstGeom prst="rect">
            <a:avLst/>
          </a:prstGeom>
          <a:noFill/>
        </p:spPr>
      </p:pic>
      <p:pic>
        <p:nvPicPr>
          <p:cNvPr id="5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6172200" cy="457200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93688" y="3088312"/>
            <a:ext cx="6096000" cy="528976"/>
          </a:xfrm>
          <a:prstGeom prst="rect">
            <a:avLst/>
          </a:prstGeom>
          <a:noFill/>
        </p:spPr>
      </p:pic>
      <p:pic>
        <p:nvPicPr>
          <p:cNvPr id="9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409700" y="3086100"/>
            <a:ext cx="6096000" cy="533400"/>
          </a:xfrm>
          <a:prstGeom prst="rect">
            <a:avLst/>
          </a:prstGeom>
          <a:noFill/>
        </p:spPr>
      </p:pic>
      <p:pic>
        <p:nvPicPr>
          <p:cNvPr id="7171" name="Picture 3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19200"/>
            <a:ext cx="142875" cy="142875"/>
          </a:xfrm>
          <a:prstGeom prst="rect">
            <a:avLst/>
          </a:prstGeom>
          <a:noFill/>
        </p:spPr>
      </p:pic>
      <p:pic>
        <p:nvPicPr>
          <p:cNvPr id="7172" name="Picture 4" descr="C:\Program Files\Microsoft Office\MEDIA\OFFICE12\Bullets\BD10266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219200"/>
            <a:ext cx="114300" cy="114300"/>
          </a:xfrm>
          <a:prstGeom prst="rect">
            <a:avLst/>
          </a:prstGeom>
          <a:noFill/>
        </p:spPr>
      </p:pic>
      <p:pic>
        <p:nvPicPr>
          <p:cNvPr id="7173" name="Picture 5" descr="C:\Program Files\Microsoft Office\MEDIA\OFFICE12\Bullets\BD10265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219200"/>
            <a:ext cx="114300" cy="114300"/>
          </a:xfrm>
          <a:prstGeom prst="rect">
            <a:avLst/>
          </a:prstGeom>
          <a:noFill/>
        </p:spPr>
      </p:pic>
      <p:pic>
        <p:nvPicPr>
          <p:cNvPr id="7174" name="Picture 6" descr="C:\Program Files\Microsoft Office\MEDIA\OFFICE12\Bullets\BD10254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219200"/>
            <a:ext cx="76200" cy="76200"/>
          </a:xfrm>
          <a:prstGeom prst="rect">
            <a:avLst/>
          </a:prstGeom>
          <a:noFill/>
        </p:spPr>
      </p:pic>
      <p:pic>
        <p:nvPicPr>
          <p:cNvPr id="7175" name="Picture 7" descr="C:\Program Files\Microsoft Office\MEDIA\OFFICE12\Bullets\BD10264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7239001" y="4800601"/>
            <a:ext cx="152399" cy="152399"/>
          </a:xfrm>
          <a:prstGeom prst="rect">
            <a:avLst/>
          </a:prstGeom>
          <a:noFill/>
        </p:spPr>
      </p:pic>
      <p:pic>
        <p:nvPicPr>
          <p:cNvPr id="7176" name="Picture 8" descr="C:\Program Files\Microsoft Office\MEDIA\OFFICE12\Bullets\BD10266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724400"/>
            <a:ext cx="114300" cy="114300"/>
          </a:xfrm>
          <a:prstGeom prst="rect">
            <a:avLst/>
          </a:prstGeom>
          <a:noFill/>
        </p:spPr>
      </p:pic>
      <p:pic>
        <p:nvPicPr>
          <p:cNvPr id="7177" name="Picture 9" descr="C:\Program Files\Microsoft Office\MEDIA\OFFICE12\Bullets\BD10263_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4343400" y="4572000"/>
            <a:ext cx="80962" cy="80962"/>
          </a:xfrm>
          <a:prstGeom prst="rect">
            <a:avLst/>
          </a:prstGeom>
          <a:noFill/>
        </p:spPr>
      </p:pic>
      <p:sp>
        <p:nvSpPr>
          <p:cNvPr id="14" name="TextBox 13">
            <a:hlinkClick r:id="rId9" action="ppaction://hlinksldjump"/>
          </p:cNvPr>
          <p:cNvSpPr txBox="1"/>
          <p:nvPr/>
        </p:nvSpPr>
        <p:spPr>
          <a:xfrm>
            <a:off x="6477000" y="1295400"/>
            <a:ext cx="1143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ওয়ার্ম</a:t>
            </a:r>
            <a:r>
              <a:rPr lang="en-US" dirty="0" smtClean="0"/>
              <a:t> </a:t>
            </a:r>
            <a:r>
              <a:rPr lang="en-US" dirty="0" err="1" smtClean="0">
                <a:hlinkClick r:id="rId9" action="ppaction://hlinksldjump"/>
              </a:rPr>
              <a:t>আপ</a:t>
            </a:r>
            <a:endParaRPr lang="en-MY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752600"/>
            <a:ext cx="1143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hlinkClick r:id="rId10" action="ppaction://hlinksldjump"/>
              </a:rPr>
              <a:t>কাজ</a:t>
            </a:r>
            <a:r>
              <a:rPr lang="en-US" dirty="0" smtClean="0">
                <a:hlinkClick r:id="rId11" action="ppaction://hlinksldjump"/>
              </a:rPr>
              <a:t> </a:t>
            </a:r>
            <a:r>
              <a:rPr lang="en-US" dirty="0" smtClean="0"/>
              <a:t>---১</a:t>
            </a:r>
            <a:endParaRPr lang="en-MY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2667000"/>
            <a:ext cx="1143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hlinkClick r:id="rId12" action="ppaction://hlinksldjump"/>
              </a:rPr>
              <a:t>চিত্র</a:t>
            </a:r>
            <a:r>
              <a:rPr lang="en-US" dirty="0" smtClean="0"/>
              <a:t> --২</a:t>
            </a:r>
            <a:endParaRPr lang="en-MY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2209800"/>
            <a:ext cx="1143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চিত্র</a:t>
            </a:r>
            <a:r>
              <a:rPr lang="en-US" dirty="0" smtClean="0"/>
              <a:t> --</a:t>
            </a:r>
            <a:r>
              <a:rPr lang="en-US" dirty="0" smtClean="0">
                <a:hlinkClick r:id="rId11" action="ppaction://hlinksldjump"/>
              </a:rPr>
              <a:t>১</a:t>
            </a:r>
            <a:endParaRPr lang="en-MY" dirty="0"/>
          </a:p>
        </p:txBody>
      </p:sp>
      <p:sp>
        <p:nvSpPr>
          <p:cNvPr id="18" name="TextBox 17">
            <a:hlinkClick r:id="rId13" action="ppaction://hlinksldjump"/>
          </p:cNvPr>
          <p:cNvSpPr txBox="1"/>
          <p:nvPr/>
        </p:nvSpPr>
        <p:spPr>
          <a:xfrm>
            <a:off x="6477000" y="3124200"/>
            <a:ext cx="1143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চিত্র</a:t>
            </a:r>
            <a:r>
              <a:rPr lang="en-US" dirty="0" smtClean="0"/>
              <a:t> --৩</a:t>
            </a:r>
            <a:endParaRPr lang="en-MY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3581400"/>
            <a:ext cx="1143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চিত্র</a:t>
            </a:r>
            <a:r>
              <a:rPr lang="en-US" dirty="0" smtClean="0"/>
              <a:t> </a:t>
            </a:r>
            <a:r>
              <a:rPr lang="en-US" dirty="0" smtClean="0">
                <a:hlinkClick r:id="rId14" action="ppaction://hlinksldjump"/>
              </a:rPr>
              <a:t>--</a:t>
            </a:r>
            <a:r>
              <a:rPr lang="en-US" dirty="0" smtClean="0"/>
              <a:t>৪</a:t>
            </a:r>
            <a:endParaRPr lang="en-MY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4038600"/>
            <a:ext cx="1143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smtClean="0">
                <a:hlinkClick r:id="rId15" action="ppaction://hlinksldjump"/>
              </a:rPr>
              <a:t>--</a:t>
            </a:r>
            <a:r>
              <a:rPr lang="en-US" dirty="0" smtClean="0"/>
              <a:t>২</a:t>
            </a:r>
            <a:endParaRPr lang="en-MY" dirty="0"/>
          </a:p>
        </p:txBody>
      </p:sp>
      <p:sp>
        <p:nvSpPr>
          <p:cNvPr id="21" name="TextBox 20"/>
          <p:cNvSpPr txBox="1"/>
          <p:nvPr/>
        </p:nvSpPr>
        <p:spPr>
          <a:xfrm>
            <a:off x="6477000" y="4495800"/>
            <a:ext cx="1143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কা্জ</a:t>
            </a:r>
            <a:r>
              <a:rPr lang="en-US" dirty="0" smtClean="0"/>
              <a:t> </a:t>
            </a:r>
            <a:r>
              <a:rPr lang="en-US" dirty="0" smtClean="0">
                <a:hlinkClick r:id="rId16" action="ppaction://hlinksldjump"/>
              </a:rPr>
              <a:t>--</a:t>
            </a:r>
            <a:r>
              <a:rPr lang="en-US" dirty="0" smtClean="0"/>
              <a:t>৩</a:t>
            </a:r>
            <a:endParaRPr lang="en-MY" dirty="0"/>
          </a:p>
        </p:txBody>
      </p:sp>
      <p:sp>
        <p:nvSpPr>
          <p:cNvPr id="22" name="TextBox 21"/>
          <p:cNvSpPr txBox="1"/>
          <p:nvPr/>
        </p:nvSpPr>
        <p:spPr>
          <a:xfrm>
            <a:off x="6477000" y="4953000"/>
            <a:ext cx="1143000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hlinkClick r:id="rId17" action="ppaction://hlinksldjump"/>
              </a:rPr>
              <a:t>বাড়ীর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কাজ</a:t>
            </a:r>
            <a:endParaRPr lang="en-MY" sz="1600" dirty="0"/>
          </a:p>
        </p:txBody>
      </p:sp>
      <p:sp>
        <p:nvSpPr>
          <p:cNvPr id="25" name="Left Arrow 24"/>
          <p:cNvSpPr/>
          <p:nvPr/>
        </p:nvSpPr>
        <p:spPr>
          <a:xfrm>
            <a:off x="2057400" y="5334000"/>
            <a:ext cx="1066800" cy="6858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hlinkClick r:id="" action="ppaction://hlinkshowjump?jump=previousslide"/>
              </a:rPr>
              <a:t>পুর্ববর্তী</a:t>
            </a:r>
            <a:endParaRPr lang="en-MY" dirty="0"/>
          </a:p>
        </p:txBody>
      </p:sp>
      <p:sp>
        <p:nvSpPr>
          <p:cNvPr id="26" name="Right Arrow 25"/>
          <p:cNvSpPr/>
          <p:nvPr/>
        </p:nvSpPr>
        <p:spPr>
          <a:xfrm>
            <a:off x="6477000" y="5334000"/>
            <a:ext cx="1219200" cy="5608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hlinkClick r:id="" action="ppaction://hlinkshowjump?jump=nextslide"/>
              </a:rPr>
              <a:t>পরবর্তী</a:t>
            </a:r>
            <a:endParaRPr lang="en-MY" dirty="0"/>
          </a:p>
        </p:txBody>
      </p:sp>
      <p:sp>
        <p:nvSpPr>
          <p:cNvPr id="27" name="Rounded Rectangle 26"/>
          <p:cNvSpPr/>
          <p:nvPr/>
        </p:nvSpPr>
        <p:spPr>
          <a:xfrm>
            <a:off x="3276600" y="5486400"/>
            <a:ext cx="9144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hlinkClick r:id="" action="ppaction://hlinkshowjump?jump=firstslide"/>
              </a:rPr>
              <a:t>প্রথম</a:t>
            </a:r>
            <a:endParaRPr lang="en-MY" sz="1600" dirty="0"/>
          </a:p>
        </p:txBody>
      </p:sp>
      <p:sp>
        <p:nvSpPr>
          <p:cNvPr id="28" name="Rounded Rectangle 27"/>
          <p:cNvSpPr/>
          <p:nvPr/>
        </p:nvSpPr>
        <p:spPr>
          <a:xfrm>
            <a:off x="4267200" y="5486400"/>
            <a:ext cx="1066800" cy="381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>
                <a:hlinkClick r:id="" action="ppaction://noaction"/>
              </a:rPr>
              <a:t>ইন্টারনেট</a:t>
            </a:r>
            <a:endParaRPr lang="en-MY" dirty="0"/>
          </a:p>
        </p:txBody>
      </p:sp>
      <p:sp>
        <p:nvSpPr>
          <p:cNvPr id="29" name="Rounded Rectangle 28"/>
          <p:cNvSpPr/>
          <p:nvPr/>
        </p:nvSpPr>
        <p:spPr>
          <a:xfrm>
            <a:off x="5410200" y="5486400"/>
            <a:ext cx="914400" cy="381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hlinkClick r:id="" action="ppaction://hlinkshowjump?jump=lastslide"/>
              </a:rPr>
              <a:t>শেষ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85800"/>
            <a:ext cx="7086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en-US" sz="44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সমাজকে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আত্মকর্মসংস্থানে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উৎসাহিত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Arial" pitchFamily="34" charset="0"/>
              <a:buChar char="•"/>
            </a:pPr>
            <a:endParaRPr lang="en-MY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28600"/>
            <a:ext cx="342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3528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2971800"/>
            <a:ext cx="12954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বই</a:t>
            </a:r>
            <a:r>
              <a:rPr lang="en-US" dirty="0" smtClean="0"/>
              <a:t> </a:t>
            </a:r>
            <a:r>
              <a:rPr lang="en-US" dirty="0" err="1" smtClean="0"/>
              <a:t>বিক্রেতা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5715000"/>
            <a:ext cx="1905000" cy="369332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সবজি</a:t>
            </a:r>
            <a:r>
              <a:rPr lang="en-US" dirty="0" smtClean="0"/>
              <a:t> </a:t>
            </a:r>
            <a:r>
              <a:rPr lang="en-US" dirty="0" err="1" smtClean="0"/>
              <a:t>দোকানদার</a:t>
            </a:r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5410200"/>
            <a:ext cx="2057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dirty="0" err="1" smtClean="0"/>
              <a:t>হকার</a:t>
            </a:r>
            <a:endParaRPr lang="en-MY" dirty="0"/>
          </a:p>
        </p:txBody>
      </p:sp>
      <p:sp>
        <p:nvSpPr>
          <p:cNvPr id="9" name="Rounded Rectangle 8"/>
          <p:cNvSpPr/>
          <p:nvPr/>
        </p:nvSpPr>
        <p:spPr>
          <a:xfrm>
            <a:off x="7924800" y="6172200"/>
            <a:ext cx="9144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hlinkClick r:id="" action="ppaction://hlinkshowjump?jump=firstslide"/>
              </a:rPr>
              <a:t>প্রথম</a:t>
            </a:r>
            <a:endParaRPr lang="en-MY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362200"/>
            <a:ext cx="49039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আত্মকর্মসংস্থা</a:t>
            </a:r>
            <a:r>
              <a:rPr lang="bn-BD" sz="8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667000"/>
            <a:ext cx="6781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–১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MY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0" y="6172200"/>
            <a:ext cx="9144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hlinkClick r:id="" action="ppaction://hlinkshowjump?jump=firstslide"/>
              </a:rPr>
              <a:t>প্রথম</a:t>
            </a:r>
            <a:endParaRPr lang="en-MY" sz="1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066800"/>
            <a:ext cx="435864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381000"/>
            <a:ext cx="33527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ttp://www.thehindubusinessline.com/2006/03/25/images/2006032502871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429000"/>
            <a:ext cx="33432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0" y="2971800"/>
            <a:ext cx="2286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মেরামত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MY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895600"/>
            <a:ext cx="2971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আদিবাসী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বুনছে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MY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6248400"/>
            <a:ext cx="2286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মুরগীর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endParaRPr lang="en-MY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48600" y="6324600"/>
            <a:ext cx="9144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hlinkClick r:id="" action="ppaction://hlinkshowjump?jump=firstslide"/>
              </a:rPr>
              <a:t>প্রথম</a:t>
            </a:r>
            <a:endParaRPr lang="en-MY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4876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গুলি লক্ষ্য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http://www.newagebd.com/2005/jun/23/home-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838200"/>
            <a:ext cx="3072385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lease add ALT tex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2766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27432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মাছ চাষী</a:t>
            </a:r>
            <a:endParaRPr lang="en-MY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743200"/>
            <a:ext cx="26670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খামারী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দেখাশুনা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MY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486400"/>
            <a:ext cx="32766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জলাশয়ে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সবজী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ফলানোর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MY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6324600"/>
            <a:ext cx="9144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hlinkClick r:id="" action="ppaction://hlinkshowjump?jump=firstslide"/>
              </a:rPr>
              <a:t>প্রথম</a:t>
            </a:r>
            <a:endParaRPr lang="en-MY" sz="1600" dirty="0"/>
          </a:p>
        </p:txBody>
      </p:sp>
      <p:sp>
        <p:nvSpPr>
          <p:cNvPr id="9" name="Rectangle 8"/>
          <p:cNvSpPr/>
          <p:nvPr/>
        </p:nvSpPr>
        <p:spPr>
          <a:xfrm>
            <a:off x="2971800" y="6248400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 গুলি লক্ষ্য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1058</TotalTime>
  <Words>241</Words>
  <Application>Microsoft Office PowerPoint</Application>
  <PresentationFormat>On-screen Show (4:3)</PresentationFormat>
  <Paragraphs>88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Paper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 Kader</cp:lastModifiedBy>
  <cp:revision>136</cp:revision>
  <dcterms:created xsi:type="dcterms:W3CDTF">2006-08-16T00:00:00Z</dcterms:created>
  <dcterms:modified xsi:type="dcterms:W3CDTF">2013-05-09T06:15:57Z</dcterms:modified>
</cp:coreProperties>
</file>