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57" r:id="rId3"/>
    <p:sldId id="259" r:id="rId4"/>
    <p:sldId id="261" r:id="rId5"/>
    <p:sldId id="262" r:id="rId6"/>
    <p:sldId id="271" r:id="rId7"/>
    <p:sldId id="270" r:id="rId8"/>
    <p:sldId id="268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4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79703B-2940-4B3F-9E10-110ABC2C08D2}" type="datetimeFigureOut">
              <a:rPr lang="en-US" smtClean="0"/>
              <a:t>6/28/2013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0997D-313B-4BB8-99B5-3CC0E9230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21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0997D-313B-4BB8-99B5-3CC0E9230A93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510" y="1295400"/>
            <a:ext cx="7696200" cy="3505200"/>
          </a:xfrm>
          <a:solidFill>
            <a:schemeClr val="accent3">
              <a:lumMod val="75000"/>
            </a:schemeClr>
          </a:solidFill>
          <a:ln w="571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bn-BD" sz="2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sz="8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88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5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14600" y="2743200"/>
            <a:ext cx="3657600" cy="1143000"/>
          </a:xfr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bn-BD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বিভিন্ন প্রকার বাসের কাজ গুলি লিখ ।</a:t>
            </a:r>
            <a:endParaRPr lang="en-US" sz="36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bn-BD" sz="6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 </a:t>
            </a:r>
            <a:endParaRPr lang="en-US" sz="6000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bn-BD" sz="40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কন্ট্রোল </a:t>
            </a:r>
            <a:r>
              <a:rPr lang="bn-BD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বাসের কাজ কি ? </a:t>
            </a:r>
          </a:p>
          <a:p>
            <a:r>
              <a:rPr lang="bn-BD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বাসের  সংগঠনকে কয় ভাগে ভাগ করা যায় । </a:t>
            </a:r>
          </a:p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এড্রেস  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বাস  কয় মুখী ? </a:t>
            </a:r>
          </a:p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ডেটা বাস বলিতে কি বুঝ 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bn-BD" sz="40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2906" y="914400"/>
            <a:ext cx="4572000" cy="838200"/>
          </a:xfrm>
          <a:solidFill>
            <a:schemeClr val="bg2"/>
          </a:solidFill>
          <a:ln w="571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5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514600"/>
            <a:ext cx="6781800" cy="1447800"/>
          </a:xfrm>
          <a:solidFill>
            <a:schemeClr val="bg2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বিভিন্ন  বাসের 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অবস্থান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নির্দেশ  করে  চিত্র  অংকন কর </a:t>
            </a:r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275" y="1793626"/>
            <a:ext cx="5715000" cy="1371600"/>
          </a:xfr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5"/>
            </a:solidFill>
          </a:ln>
        </p:spPr>
        <p:txBody>
          <a:bodyPr>
            <a:normAutofit/>
          </a:bodyPr>
          <a:lstStyle/>
          <a:p>
            <a:r>
              <a:rPr lang="bn-BD" sz="6000" dirty="0" smtClean="0"/>
              <a:t>ধন্যবাদ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8723"/>
            <a:ext cx="8229600" cy="1143000"/>
          </a:xfrm>
          <a:solidFill>
            <a:schemeClr val="tx2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5">
              <a:lumMod val="60000"/>
              <a:lumOff val="4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 algn="ctr">
              <a:buNone/>
            </a:pP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মোহাম্মদ সাইফুল ইসলাম</a:t>
            </a:r>
          </a:p>
          <a:p>
            <a:pPr algn="ctr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প্রভাষক, কম্পিউটার  শিক্ষা</a:t>
            </a:r>
          </a:p>
          <a:p>
            <a:pPr algn="ctr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আদর্শ কলেজ</a:t>
            </a:r>
          </a:p>
          <a:p>
            <a:pPr algn="ctr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ঝিনাইগাতি, শেরপুর।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solidFill>
            <a:schemeClr val="accent5">
              <a:lumMod val="60000"/>
              <a:lumOff val="4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lvl="0" algn="ctr">
              <a:buNone/>
              <a:defRPr/>
            </a:pPr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pPr lvl="0" algn="ctr">
              <a:buNone/>
              <a:defRPr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শ্রেণি - একাদশ</a:t>
            </a:r>
          </a:p>
          <a:p>
            <a:pPr lvl="0" algn="ctr">
              <a:buNone/>
              <a:defRPr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বিষয় - তথ্য ও যোগাযোগ প্রযুক্তি</a:t>
            </a:r>
          </a:p>
          <a:p>
            <a:pPr lvl="0" algn="ctr">
              <a:buNone/>
              <a:defRPr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সময় - ৪৫ মিনিট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  <a:ln w="57150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bn-BD" sz="54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পূর্বজ্ঞান যাচাই </a:t>
            </a:r>
            <a:endParaRPr lang="en-US" sz="5400" dirty="0">
              <a:solidFill>
                <a:schemeClr val="accent3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Recruitment-Agencies-in-Psadmanakistan-Computer-Hardware-J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2743200"/>
            <a:ext cx="3403600" cy="1752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  <p:pic>
        <p:nvPicPr>
          <p:cNvPr id="6" name="Picture 5" descr="bus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375916"/>
            <a:ext cx="3657600" cy="24871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6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6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  <a:ln w="571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endParaRPr lang="bn-BD" sz="4000" dirty="0" smtClean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000" b="1" dirty="0" smtClean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কম্পিউটার বাস ও এর  শ্রেণীবিভাগ ।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bn-BD" sz="6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শিখনফল </a:t>
            </a:r>
            <a:endParaRPr lang="en-US" sz="6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  <a:ln w="57150">
            <a:solidFill>
              <a:srgbClr val="FF33CC"/>
            </a:solidFill>
          </a:ln>
        </p:spPr>
        <p:txBody>
          <a:bodyPr>
            <a:normAutofit/>
          </a:bodyPr>
          <a:lstStyle/>
          <a:p>
            <a:endParaRPr lang="en-US" sz="40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বিভিন্ন </a:t>
            </a:r>
            <a:r>
              <a:rPr lang="bn-BD" sz="4000" dirty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প্রকার বাসের কাজ  বলতে পারবে । </a:t>
            </a:r>
            <a:endParaRPr lang="bn-BD" sz="4000" dirty="0" smtClean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কম্পিউটার  বাস কি তা বলতে পারবে । </a:t>
            </a:r>
          </a:p>
          <a:p>
            <a:r>
              <a:rPr lang="bn-BD" sz="4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বাসের প্রকারভেদ আলোচনা করতে পারবে ।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bn-BD" sz="40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বাসের </a:t>
            </a:r>
            <a:r>
              <a:rPr lang="bn-BD" sz="40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শ্রেণী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বিভাগ 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95800" y="1828800"/>
            <a:ext cx="13716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বাস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48200" y="5029200"/>
            <a:ext cx="13716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ডেটা বাস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5029200"/>
            <a:ext cx="13716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কন্টোল  বাস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5029200"/>
            <a:ext cx="13716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এড্রেস বাস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0" y="3505200"/>
            <a:ext cx="13716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এক্সপানশন বাস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95600" y="3657600"/>
            <a:ext cx="13716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সিস্টেম বাস 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5029994" y="2895600"/>
            <a:ext cx="3040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>
            <a:off x="1143000" y="-838200"/>
            <a:ext cx="7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581400" y="3124200"/>
            <a:ext cx="3276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3429794" y="33520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6630194" y="3276600"/>
            <a:ext cx="30400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1409700" y="47625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0800000">
            <a:off x="1600200" y="4495800"/>
            <a:ext cx="1295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3276600" y="4800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267200" y="4495800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4914900" y="47625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  উপস্থাপন  </a:t>
            </a:r>
          </a:p>
        </p:txBody>
      </p:sp>
      <p:pic>
        <p:nvPicPr>
          <p:cNvPr id="5" name="Content Placeholder 4" descr="bUS CABLE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362200" y="1676400"/>
            <a:ext cx="3352800" cy="3867087"/>
          </a:xfrm>
          <a:ln w="57150">
            <a:solidFill>
              <a:schemeClr val="tx1"/>
            </a:solidFill>
          </a:ln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971800" y="5849815"/>
            <a:ext cx="1447800" cy="609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বাস </a:t>
            </a:r>
            <a:endParaRPr lang="bn-BD" sz="6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629400"/>
          </a:xfr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পাঠ  উপস্থাপন 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590800" y="2133600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ডেটা  বাস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819400" y="2850087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কন্ট্রোল  বাস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590800" y="3434862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এড্রেস  বাস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215661" y="4840069"/>
            <a:ext cx="36458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চিত্র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-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বিভিন্ন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প্রকার  বাস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533400" y="685800"/>
            <a:ext cx="8229600" cy="662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3" grpId="1" build="p" animBg="1"/>
      <p:bldP spid="58" grpId="0"/>
      <p:bldP spid="59" grpId="0"/>
      <p:bldP spid="61" grpId="0"/>
      <p:bldP spid="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bn-BD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বাসের সংগঠন </a:t>
            </a:r>
            <a:endParaRPr lang="en-US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Bus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1524000"/>
            <a:ext cx="6553200" cy="4954745"/>
          </a:xfrm>
        </p:spPr>
      </p:pic>
      <p:sp>
        <p:nvSpPr>
          <p:cNvPr id="6" name="TextBox 5"/>
          <p:cNvSpPr txBox="1"/>
          <p:nvPr/>
        </p:nvSpPr>
        <p:spPr>
          <a:xfrm>
            <a:off x="2743200" y="6201508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চিত্র -বাসের   সংগঠন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144</Words>
  <Application>Microsoft Office PowerPoint</Application>
  <PresentationFormat>On-screen Show (4:3)</PresentationFormat>
  <Paragraphs>49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স্বাগতম </vt:lpstr>
      <vt:lpstr>পরিচিতি</vt:lpstr>
      <vt:lpstr>পূর্বজ্ঞান যাচাই </vt:lpstr>
      <vt:lpstr>পাঠ শিরোনাম</vt:lpstr>
      <vt:lpstr>শিখনফল </vt:lpstr>
      <vt:lpstr>PowerPoint Presentation</vt:lpstr>
      <vt:lpstr>পাঠ  উপস্থাপন  </vt:lpstr>
      <vt:lpstr>PowerPoint Presentation</vt:lpstr>
      <vt:lpstr>বাসের সংগঠন </vt:lpstr>
      <vt:lpstr>দলীয় কাজ</vt:lpstr>
      <vt:lpstr>মূল্যায়ন </vt:lpstr>
      <vt:lpstr>বাড়ীর কাজ </vt:lpstr>
      <vt:lpstr>ধন্যবাদ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/>
  <cp:lastModifiedBy>Doel-1612i3</cp:lastModifiedBy>
  <cp:revision>286</cp:revision>
  <dcterms:created xsi:type="dcterms:W3CDTF">2006-08-16T00:00:00Z</dcterms:created>
  <dcterms:modified xsi:type="dcterms:W3CDTF">2013-06-28T09:40:47Z</dcterms:modified>
</cp:coreProperties>
</file>