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  <p:sldMasterId id="2147483732" r:id="rId3"/>
    <p:sldMasterId id="2147483744" r:id="rId4"/>
  </p:sldMasterIdLst>
  <p:sldIdLst>
    <p:sldId id="256" r:id="rId5"/>
    <p:sldId id="257" r:id="rId6"/>
    <p:sldId id="259" r:id="rId7"/>
    <p:sldId id="260" r:id="rId8"/>
    <p:sldId id="258" r:id="rId9"/>
    <p:sldId id="263" r:id="rId10"/>
    <p:sldId id="264" r:id="rId11"/>
    <p:sldId id="270" r:id="rId12"/>
    <p:sldId id="273" r:id="rId13"/>
    <p:sldId id="274" r:id="rId14"/>
    <p:sldId id="265" r:id="rId15"/>
    <p:sldId id="266" r:id="rId16"/>
    <p:sldId id="267" r:id="rId17"/>
    <p:sldId id="268" r:id="rId18"/>
    <p:sldId id="271" r:id="rId19"/>
    <p:sldId id="262" r:id="rId20"/>
    <p:sldId id="26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24px-কলানতি_ফুল,_kolaboti.jpg"/>
          <p:cNvPicPr>
            <a:picLocks noChangeAspect="1"/>
          </p:cNvPicPr>
          <p:nvPr/>
        </p:nvPicPr>
        <p:blipFill>
          <a:blip r:embed="rId2"/>
          <a:srcRect b="15000"/>
          <a:stretch>
            <a:fillRect/>
          </a:stretch>
        </p:blipFill>
        <p:spPr>
          <a:xfrm>
            <a:off x="281510" y="304800"/>
            <a:ext cx="8633890" cy="624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6096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allgrowing-demand-honeybees-pollination-services-uk_2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00200"/>
            <a:ext cx="6534151" cy="4669739"/>
          </a:xfrm>
          <a:prstGeom prst="rect">
            <a:avLst/>
          </a:prstGeom>
        </p:spPr>
      </p:pic>
      <p:sp>
        <p:nvSpPr>
          <p:cNvPr id="3" name="Snip and Round Single Corner Rectangle 2"/>
          <p:cNvSpPr/>
          <p:nvPr/>
        </p:nvSpPr>
        <p:spPr>
          <a:xfrm>
            <a:off x="2590800" y="609600"/>
            <a:ext cx="3810000" cy="914400"/>
          </a:xfrm>
          <a:prstGeom prst="snip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পতঙ্গ পরাগী ফুল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6-green-violetear-colibri-thalassinus-c2a9wik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567163"/>
            <a:ext cx="4648199" cy="3309636"/>
          </a:xfrm>
          <a:prstGeom prst="rect">
            <a:avLst/>
          </a:prstGeom>
        </p:spPr>
      </p:pic>
      <p:pic>
        <p:nvPicPr>
          <p:cNvPr id="3" name="Picture 2" descr="2011-01-25-19-52-38-090892400-cat-bira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1" y="1587874"/>
            <a:ext cx="3886199" cy="3301252"/>
          </a:xfrm>
          <a:prstGeom prst="rect">
            <a:avLst/>
          </a:prstGeom>
        </p:spPr>
      </p:pic>
      <p:sp>
        <p:nvSpPr>
          <p:cNvPr id="4" name="Round Diagonal Corner Rectangle 3"/>
          <p:cNvSpPr/>
          <p:nvPr/>
        </p:nvSpPr>
        <p:spPr>
          <a:xfrm>
            <a:off x="2590800" y="533400"/>
            <a:ext cx="4114800" cy="6858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 পরাগী ফুল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 Ah...Wind Pollin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icle-new-ehow-images-a06-6u-8s-wind_pollinated-flowers-800x800.jpg"/>
          <p:cNvPicPr>
            <a:picLocks noChangeAspect="1"/>
          </p:cNvPicPr>
          <p:nvPr/>
        </p:nvPicPr>
        <p:blipFill>
          <a:blip r:embed="rId2"/>
          <a:srcRect r="23214"/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Flowchart: Alternate Process 2"/>
          <p:cNvSpPr/>
          <p:nvPr/>
        </p:nvSpPr>
        <p:spPr>
          <a:xfrm>
            <a:off x="2743200" y="457200"/>
            <a:ext cx="3581400" cy="11430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বায়ুপরাগী ফুল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waterli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1676400"/>
            <a:ext cx="8503920" cy="4800600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2133600" y="609600"/>
            <a:ext cx="4724400" cy="838200"/>
          </a:xfrm>
          <a:prstGeom prst="flowChartAlternateProcess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 পরাগী ফুল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981200" y="381000"/>
            <a:ext cx="5638800" cy="137160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3479_Self pollination and cross pollination.JPG"/>
          <p:cNvPicPr>
            <a:picLocks noChangeAspect="1"/>
          </p:cNvPicPr>
          <p:nvPr/>
        </p:nvPicPr>
        <p:blipFill>
          <a:blip r:embed="rId2"/>
          <a:srcRect t="43064" r="40539" b="10127"/>
          <a:stretch>
            <a:fillRect/>
          </a:stretch>
        </p:blipFill>
        <p:spPr>
          <a:xfrm>
            <a:off x="1371600" y="2057400"/>
            <a:ext cx="1600200" cy="1981200"/>
          </a:xfrm>
          <a:prstGeom prst="rect">
            <a:avLst/>
          </a:prstGeom>
        </p:spPr>
      </p:pic>
      <p:pic>
        <p:nvPicPr>
          <p:cNvPr id="5" name="Picture 4" descr="13479_Self pollination and cross pollination.JPG"/>
          <p:cNvPicPr>
            <a:picLocks noChangeAspect="1"/>
          </p:cNvPicPr>
          <p:nvPr/>
        </p:nvPicPr>
        <p:blipFill>
          <a:blip r:embed="rId2"/>
          <a:srcRect t="3757" r="31818" b="10694"/>
          <a:stretch>
            <a:fillRect/>
          </a:stretch>
        </p:blipFill>
        <p:spPr>
          <a:xfrm>
            <a:off x="5334000" y="1371600"/>
            <a:ext cx="1428750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2743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24384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289560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350520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48006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গ্রুপ-কঃ চিত্র ১- এ কোন ধরনের পরাগায়ন সঙ্ঘটিত হচ্ছে ব্যাখ্যা কর।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গ্রুপ-খঃ নতুন প্রকরন তৈরিতে উপরের কোন প্রক্রিয়াটি ভূমিকা রাখে।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4114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চিত্র- ১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4191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চিত্র- 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22098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29400" y="2667000"/>
            <a:ext cx="228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29400" y="327660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53200" y="32766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47800" y="1752600"/>
            <a:ext cx="914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tored Data 3"/>
          <p:cNvSpPr/>
          <p:nvPr/>
        </p:nvSpPr>
        <p:spPr>
          <a:xfrm>
            <a:off x="2590800" y="381000"/>
            <a:ext cx="3886200" cy="1447800"/>
          </a:xfrm>
          <a:prstGeom prst="flowChartOnlineStorage">
            <a:avLst/>
          </a:prstGeom>
          <a:solidFill>
            <a:schemeClr val="accent2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u="sng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/>
          </a:p>
        </p:txBody>
      </p:sp>
      <p:sp>
        <p:nvSpPr>
          <p:cNvPr id="5" name="Horizontal Scroll 4"/>
          <p:cNvSpPr/>
          <p:nvPr/>
        </p:nvSpPr>
        <p:spPr>
          <a:xfrm>
            <a:off x="1143000" y="2057400"/>
            <a:ext cx="7010400" cy="419100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পরাগায়ন কত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প্রকার?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পতঙ্গ পরাগী ফুলের দুটি  বৈশিষ্ট্য বল।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প্রাণী পরাগী দুটি ফুলের নাম বল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পরপরাগায়নের দুটি সুবিধা বল।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31242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উদ্ভিদ জীবনে পরাগায়নের গুরুত্ব বিশ্লেষণ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38400" y="533400"/>
            <a:ext cx="4191000" cy="1524000"/>
          </a:xfrm>
          <a:prstGeom prst="wedgeRoundRect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la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286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104260">
            <a:off x="681744" y="498906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bn-BD" dirty="0" smtClean="0">
                <a:solidFill>
                  <a:srgbClr val="C00000"/>
                </a:solidFill>
              </a:rPr>
              <a:t>পাঠ পরিচিতি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আব্দুল হাদী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শিক্ষক(জীববিজ্ঞান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), বাদ্রাকান্দা উচ্চ বিদ্যালয়, ফুলপুর, ময়মনসিংহ।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বিষয়ঃ জীববিজ্ঞান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বিষয়বস্তুঃ পরাগায়ন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নবম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3050"/>
            <a:ext cx="4876800" cy="8699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/>
      <p:bldP spid="6" grpId="0" build="p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uropean_honey_bee_extracts_nect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854" y="1371600"/>
            <a:ext cx="4557346" cy="4349985"/>
          </a:xfrm>
          <a:prstGeom prst="rect">
            <a:avLst/>
          </a:prstGeom>
        </p:spPr>
      </p:pic>
      <p:pic>
        <p:nvPicPr>
          <p:cNvPr id="3" name="Picture 2" descr="Pollination_Sunbird_and_aloe_flowers_DP188.jpg"/>
          <p:cNvPicPr>
            <a:picLocks noChangeAspect="1"/>
          </p:cNvPicPr>
          <p:nvPr/>
        </p:nvPicPr>
        <p:blipFill>
          <a:blip r:embed="rId3"/>
          <a:srcRect b="3509"/>
          <a:stretch>
            <a:fillRect/>
          </a:stretch>
        </p:blipFill>
        <p:spPr>
          <a:xfrm>
            <a:off x="304801" y="1371600"/>
            <a:ext cx="44196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64727_285864464868730_17005544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10668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পরাগায়ন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133600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শিক্ষার্থীরা------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পরাগায়ন  কত প্রকার তা বলতে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২।স্ব-পরাগায়ন ও পরপরাগায়ন এর সুবিধা ও অসুবিধা লিখতে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৩।উদ্ভিদ জীবনে পরাগায়নের গুরুত্ব বিশ্লেষণ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425748"/>
            <a:ext cx="2129108" cy="92333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bn-BD" sz="5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শিখনফল</a:t>
            </a:r>
            <a:endParaRPr lang="en-US" sz="5400" b="1" dirty="0">
              <a:solidFill>
                <a:srgbClr val="F07F09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cess-of-pollination.jpg"/>
          <p:cNvPicPr>
            <a:picLocks noChangeAspect="1"/>
          </p:cNvPicPr>
          <p:nvPr/>
        </p:nvPicPr>
        <p:blipFill>
          <a:blip r:embed="rId2"/>
          <a:srcRect l="16659" t="7778" r="1950"/>
          <a:stretch>
            <a:fillRect/>
          </a:stretch>
        </p:blipFill>
        <p:spPr>
          <a:xfrm>
            <a:off x="1905000" y="533400"/>
            <a:ext cx="6324600" cy="632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10668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5334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5486400"/>
            <a:ext cx="2514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96200" y="4648200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24800" y="5181600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5562600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1219200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1752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পরাগরেণু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505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গর্ভমুণ্ড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e_pollen_mac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7543800" cy="500126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2590800" y="533400"/>
            <a:ext cx="3962400" cy="609600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পরাগরেণু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hrys_insectifera_fly_orchid_close_large.jpg"/>
          <p:cNvPicPr>
            <a:picLocks noChangeAspect="1"/>
          </p:cNvPicPr>
          <p:nvPr/>
        </p:nvPicPr>
        <p:blipFill>
          <a:blip r:embed="rId2"/>
          <a:srcRect t="53333" r="42807"/>
          <a:stretch>
            <a:fillRect/>
          </a:stretch>
        </p:blipFill>
        <p:spPr>
          <a:xfrm>
            <a:off x="304800" y="1676400"/>
            <a:ext cx="3505200" cy="3703159"/>
          </a:xfrm>
          <a:prstGeom prst="rect">
            <a:avLst/>
          </a:prstGeom>
        </p:spPr>
      </p:pic>
      <p:pic>
        <p:nvPicPr>
          <p:cNvPr id="3" name="Picture 2" descr="0almond-blossom_curiouskiwi_2233410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676400"/>
            <a:ext cx="5029200" cy="3708400"/>
          </a:xfrm>
          <a:prstGeom prst="rect">
            <a:avLst/>
          </a:prstGeom>
        </p:spPr>
      </p:pic>
      <p:sp>
        <p:nvSpPr>
          <p:cNvPr id="4" name="Round Same Side Corner Rectangle 3"/>
          <p:cNvSpPr/>
          <p:nvPr/>
        </p:nvSpPr>
        <p:spPr>
          <a:xfrm>
            <a:off x="2362200" y="609600"/>
            <a:ext cx="4572000" cy="762000"/>
          </a:xfrm>
          <a:prstGeom prst="round2Same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স্ব-পরাগায়ন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oss_pollenation.jpg"/>
          <p:cNvPicPr>
            <a:picLocks noChangeAspect="1"/>
          </p:cNvPicPr>
          <p:nvPr/>
        </p:nvPicPr>
        <p:blipFill>
          <a:blip r:embed="rId2"/>
          <a:srcRect t="51383" r="58333"/>
          <a:stretch>
            <a:fillRect/>
          </a:stretch>
        </p:blipFill>
        <p:spPr>
          <a:xfrm>
            <a:off x="1752600" y="762000"/>
            <a:ext cx="5652674" cy="397383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2438400" y="5105400"/>
            <a:ext cx="4191000" cy="990600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পরপরাগায়ন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358</TotalTime>
  <Words>153</Words>
  <Application>Microsoft Office PowerPoint</Application>
  <PresentationFormat>On-screen Show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Aspect</vt:lpstr>
      <vt:lpstr>Office Theme</vt:lpstr>
      <vt:lpstr>Civic</vt:lpstr>
      <vt:lpstr>Apex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JSC</cp:lastModifiedBy>
  <cp:revision>121</cp:revision>
  <dcterms:created xsi:type="dcterms:W3CDTF">2006-08-16T00:00:00Z</dcterms:created>
  <dcterms:modified xsi:type="dcterms:W3CDTF">2013-06-29T10:57:00Z</dcterms:modified>
</cp:coreProperties>
</file>