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8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lips-flowers-33698295-1920-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717280" cy="617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838200"/>
            <a:ext cx="21336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66800"/>
            <a:ext cx="6248400" cy="9906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362200"/>
            <a:ext cx="62484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সবুজ ঘাসকে সমদ্বিপৃষ্ট পাতা বলা হয়, উত্তরের স্বপক্ষে যুক্তি দেখাও।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38200" y="2743200"/>
            <a:ext cx="762000" cy="3810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V="1">
            <a:off x="838200" y="1371598"/>
            <a:ext cx="762000" cy="380999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1828800" cy="6096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eony-pride-butterflies-butterfly-firefox-persona-floral-flowers-peonies-shine-sparkles-stars-sum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382000" cy="5715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রেবেকা সুলতানা</a:t>
            </a:r>
          </a:p>
          <a:p>
            <a:r>
              <a:rPr lang="bn-BD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সিনিয়র শিক্ষক (কম্পিউটার)।</a:t>
            </a:r>
          </a:p>
          <a:p>
            <a:r>
              <a:rPr lang="bn-BD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মোগলটুলা মাধ্যমিক বিদ্যালয়।</a:t>
            </a:r>
          </a:p>
          <a:p>
            <a:r>
              <a:rPr lang="bn-BD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মুক্তাগাছা, ময়মনসিংহ।</a:t>
            </a:r>
          </a:p>
          <a:p>
            <a:pPr>
              <a:buNone/>
            </a:pP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বিষয়ঃ সাধারণ বিজ্ঞান</a:t>
            </a:r>
          </a:p>
          <a:p>
            <a:r>
              <a:rPr lang="bn-BD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বিষয়বস্তুঃ পাতার প্রকারভেদ ও পরিবর্তিত পাতা</a:t>
            </a:r>
          </a:p>
          <a:p>
            <a:r>
              <a:rPr lang="bn-BD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শ্রেণিঃ  ৭ম</a:t>
            </a:r>
          </a:p>
          <a:p>
            <a:r>
              <a:rPr lang="bn-BD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0"/>
            <a:ext cx="4267200" cy="3200400"/>
          </a:xfrm>
          <a:prstGeom prst="rect">
            <a:avLst/>
          </a:prstGeom>
        </p:spPr>
      </p:pic>
      <p:pic>
        <p:nvPicPr>
          <p:cNvPr id="6" name="Picture 5" descr="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4915759" cy="3268980"/>
          </a:xfrm>
          <a:prstGeom prst="rect">
            <a:avLst/>
          </a:prstGeom>
        </p:spPr>
      </p:pic>
      <p:pic>
        <p:nvPicPr>
          <p:cNvPr id="7" name="Picture 6" descr="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200400"/>
            <a:ext cx="3048000" cy="3314700"/>
          </a:xfrm>
          <a:prstGeom prst="rect">
            <a:avLst/>
          </a:prstGeom>
        </p:spPr>
      </p:pic>
      <p:pic>
        <p:nvPicPr>
          <p:cNvPr id="8" name="Picture 7" descr="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3276601"/>
            <a:ext cx="2730818" cy="3302986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514600"/>
            <a:ext cx="4724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পাতার প্রকারভেদ ও পরিবর্তিত পাতা।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সাধারন  আকৃতি ও আলোক প্রাপ্তি অনুসারে পাতার প্রকারভেদ ও উদাহরন বলতে পারবে।</a:t>
            </a:r>
          </a:p>
          <a:p>
            <a:r>
              <a:rPr lang="bn-BD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পরিবর্তিত </a:t>
            </a:r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পাতার সংজ্ঞা, উদাহরণ বলতে পারবে।</a:t>
            </a:r>
          </a:p>
          <a:p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আশুপাতি ও স্থায়ী পাতার সংজ্ঞা ও উদাহরণ বলতে পারবে।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go_Tre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28600"/>
            <a:ext cx="3200400" cy="2743200"/>
          </a:xfrm>
          <a:prstGeom prst="rect">
            <a:avLst/>
          </a:prstGeom>
        </p:spPr>
      </p:pic>
      <p:pic>
        <p:nvPicPr>
          <p:cNvPr id="4" name="Picture 3" descr="bari-motorsuti-1.jpg"/>
          <p:cNvPicPr>
            <a:picLocks noChangeAspect="1"/>
          </p:cNvPicPr>
          <p:nvPr/>
        </p:nvPicPr>
        <p:blipFill>
          <a:blip r:embed="rId3"/>
          <a:srcRect t="16667"/>
          <a:stretch>
            <a:fillRect/>
          </a:stretch>
        </p:blipFill>
        <p:spPr>
          <a:xfrm>
            <a:off x="533400" y="3657600"/>
            <a:ext cx="3192780" cy="2819400"/>
          </a:xfrm>
          <a:prstGeom prst="rect">
            <a:avLst/>
          </a:prstGeom>
        </p:spPr>
      </p:pic>
      <p:pic>
        <p:nvPicPr>
          <p:cNvPr id="5" name="Picture 4" descr="onionbulb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733800"/>
            <a:ext cx="32004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3048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বিষম পৃষ্ট পাতা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আকর্ষী পাতা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6553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নলাকার পাতা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524000" y="3200400"/>
            <a:ext cx="13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সমদ্বিপৃষ্ট পাতা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28600"/>
            <a:ext cx="3276600" cy="28956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822964705114bc65208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0"/>
            <a:ext cx="2514600" cy="2590800"/>
          </a:xfrm>
          <a:prstGeom prst="rect">
            <a:avLst/>
          </a:prstGeom>
        </p:spPr>
      </p:pic>
      <p:pic>
        <p:nvPicPr>
          <p:cNvPr id="3" name="Picture 2" descr="garlic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048000"/>
            <a:ext cx="2819400" cy="2514600"/>
          </a:xfrm>
          <a:prstGeom prst="rect">
            <a:avLst/>
          </a:prstGeom>
        </p:spPr>
      </p:pic>
      <p:pic>
        <p:nvPicPr>
          <p:cNvPr id="4" name="Picture 3" descr="How-to-export-Ginger-from-Nigeria-and-make-huge-prof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048000"/>
            <a:ext cx="27432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447800"/>
            <a:ext cx="69342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পিয়াজ, রসুন,আদা ভূ-ন্মিস্থ কান্ড। এদের পত্র ফলক খুবই পাতলা এবং অসবুজ অবস্থায় পরিবতির্ত হয়।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33400"/>
            <a:ext cx="36576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শল্কপত্রের উদাহরণঃ</a:t>
            </a:r>
            <a:endParaRPr lang="en-US" sz="4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গ্রুপ- ১ মটরশুটির পাতা পরিবতির্ত </a:t>
            </a:r>
            <a:r>
              <a:rPr lang="bn-BD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হয়ে পত্র 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আকর্ষীতে কিভাবে পরিনত হয় লিখ।</a:t>
            </a:r>
          </a:p>
          <a:p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গ্রুপ-২ পেঁয়াজ নলাকার পাতা, যুক্তি দেখাও।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295400"/>
            <a:ext cx="609600" cy="6096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বিষমপৃষ্ঠ পাতার নাম উল্লেখ কর।</a:t>
            </a:r>
          </a:p>
          <a:p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ধান গাছ কোন প্রকারের পাতা?</a:t>
            </a:r>
          </a:p>
          <a:p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নলাকার পাতার সংজ্ঞা দাও।</a:t>
            </a:r>
          </a:p>
          <a:p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পত্র  কন্টকের কাজ কি?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168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পরিচিতি</vt:lpstr>
      <vt:lpstr>Slide 3</vt:lpstr>
      <vt:lpstr>Slide 4</vt:lpstr>
      <vt:lpstr>শিখন ফল</vt:lpstr>
      <vt:lpstr>Slide 6</vt:lpstr>
      <vt:lpstr>Slide 7</vt:lpstr>
      <vt:lpstr>দলীয় কাজ</vt:lpstr>
      <vt:lpstr>মূল্যায়ন</vt:lpstr>
      <vt:lpstr>বাড়ীর কাজ</vt:lpstr>
      <vt:lpstr>ধন্যবাদ।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JSC</cp:lastModifiedBy>
  <cp:revision>122</cp:revision>
  <dcterms:created xsi:type="dcterms:W3CDTF">2006-08-16T00:00:00Z</dcterms:created>
  <dcterms:modified xsi:type="dcterms:W3CDTF">2013-06-30T04:35:30Z</dcterms:modified>
</cp:coreProperties>
</file>