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</p:sldMasterIdLst>
  <p:sldIdLst>
    <p:sldId id="256" r:id="rId9"/>
    <p:sldId id="257" r:id="rId10"/>
    <p:sldId id="264" r:id="rId11"/>
    <p:sldId id="265" r:id="rId12"/>
    <p:sldId id="258" r:id="rId13"/>
    <p:sldId id="259" r:id="rId14"/>
    <p:sldId id="266" r:id="rId15"/>
    <p:sldId id="267" r:id="rId16"/>
    <p:sldId id="268" r:id="rId17"/>
    <p:sldId id="269" r:id="rId18"/>
    <p:sldId id="260" r:id="rId19"/>
    <p:sldId id="261" r:id="rId20"/>
    <p:sldId id="262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743200" y="838200"/>
            <a:ext cx="36576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90600"/>
            <a:ext cx="4724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800" b="1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i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Documents and Settings\jsc\Desktop\picture\m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7244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1447800" y="4724400"/>
            <a:ext cx="2057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572000" y="762000"/>
            <a:ext cx="23622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:\Documents and Settings\jsc\Desktop\picture\m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3921080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990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Documents and Settings\jsc\Desktop\picture\m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131" y="3200400"/>
            <a:ext cx="4451591" cy="29822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4953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0" y="762000"/>
            <a:ext cx="31242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699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ক-একটি সক্রিয় আগ্নেয়গিরি একেঁ এর বিভিন্ন অংশ চিহ্নিত কর 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খ- ভূমিকম্পের কারণ গুলো  লিখ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581400" y="152400"/>
            <a:ext cx="2057400" cy="1066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মুল্যায়াণ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3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আকস্মিক পরিবর্তন এর দুটি কারণ বল ।  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ভূমিকম্পের কেন্দ্র কত কিঃমিঃপর্যন্ত ধরা হয় ? 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সীসমোগ্রাফের সাহায্যে কি করা হয় ?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  কয় ধরনের ?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লাভা কি ?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276600" y="0"/>
            <a:ext cx="3581400" cy="1447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876800" cy="1143000"/>
          </a:xfrm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71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ভূমিকম্প হলে কী নদীর গতিপথ পরির্বতন হয় ? হলে তা জনজীবনে কীরূপ প্রভাব পড়বে লিখ 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67000" y="304800"/>
            <a:ext cx="27432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705600" y="5715000"/>
            <a:ext cx="990600" cy="762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jsc\Desktop\picture\m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5486400" cy="40776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86000" y="228600"/>
            <a:ext cx="4267200" cy="15240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মমতাজ বেগম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 শিক্ষক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তিলাটিয়া এম, দাখিল মাদ্রাসা 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ফুলপুর,  ময়মনসিংহ </a:t>
            </a:r>
            <a:r>
              <a:rPr lang="bn-BD" sz="2800" dirty="0" smtClean="0">
                <a:solidFill>
                  <a:srgbClr val="00B050"/>
                </a:solidFill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বিষয়ঃসামাজিক বিজ্ঞান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বিষয়বস্তুঃ ভূত্বকের আকস্মিক পরিবর্তন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২৯/০৬/১৩</a:t>
            </a:r>
            <a:endParaRPr lang="bn-BD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85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  <p:bldP spid="6" grpId="0" build="p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457200" y="5334000"/>
            <a:ext cx="3657600" cy="914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uble Wave 4"/>
          <p:cNvSpPr/>
          <p:nvPr/>
        </p:nvSpPr>
        <p:spPr>
          <a:xfrm>
            <a:off x="4800600" y="5029200"/>
            <a:ext cx="2590800" cy="9906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029200"/>
            <a:ext cx="3048000" cy="10668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Documents and Settings\jsc\Desktop\picture\m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4191000" cy="3810000"/>
          </a:xfrm>
          <a:prstGeom prst="rect">
            <a:avLst/>
          </a:prstGeom>
          <a:noFill/>
        </p:spPr>
      </p:pic>
      <p:pic>
        <p:nvPicPr>
          <p:cNvPr id="1028" name="Picture 4" descr="C:\Documents and Settings\jsc\Desktop\picture\m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609601"/>
            <a:ext cx="3047999" cy="42206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ভূমিকম্প প্রবণ এলাকা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219200" y="4953000"/>
            <a:ext cx="2514600" cy="99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876800"/>
            <a:ext cx="2133600" cy="1143000"/>
          </a:xfrm>
        </p:spPr>
        <p:txBody>
          <a:bodyPr>
            <a:norm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jsc\Desktop\picture\m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05000"/>
            <a:ext cx="3905250" cy="4529691"/>
          </a:xfrm>
          <a:prstGeom prst="rect">
            <a:avLst/>
          </a:prstGeom>
          <a:noFill/>
        </p:spPr>
      </p:pic>
      <p:pic>
        <p:nvPicPr>
          <p:cNvPr id="2051" name="Picture 3" descr="C:\Documents and Settings\jsc\Desktop\picture\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066800" y="2438400"/>
            <a:ext cx="6705600" cy="213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90800"/>
            <a:ext cx="6781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ভূত্বকের আকস্মিক পরিবর্তন 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2743200" y="1143000"/>
            <a:ext cx="3200400" cy="9906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4114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236976"/>
          </a:xfrm>
          <a:solidFill>
            <a:srgbClr val="92D050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n-BD" sz="6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১।ভূমিকম্পের কারণ বলতে পারবে।</a:t>
            </a:r>
          </a:p>
          <a:p>
            <a:pPr>
              <a:buNone/>
            </a:pPr>
            <a:r>
              <a:rPr lang="bn-BD" sz="6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২।অগ্ন্যুতপাতের কারণ ও ফলাফল বলতে পারবে ।</a:t>
            </a:r>
          </a:p>
          <a:p>
            <a:pPr>
              <a:buNone/>
            </a:pPr>
            <a:r>
              <a:rPr lang="bn-BD" sz="6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৩।আগ্নেয়গিরির শ্রেণি বিভাগ করতে পারবে । </a:t>
            </a:r>
          </a:p>
          <a:p>
            <a:pPr>
              <a:buNone/>
            </a:pPr>
            <a:endParaRPr lang="bn-BD" sz="6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5105400" y="4953000"/>
            <a:ext cx="2971800" cy="838200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C:\Documents and Settings\jsc\Desktop\picture\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3865172" cy="3048000"/>
          </a:xfrm>
          <a:prstGeom prst="rect">
            <a:avLst/>
          </a:prstGeom>
          <a:noFill/>
        </p:spPr>
      </p:pic>
      <p:pic>
        <p:nvPicPr>
          <p:cNvPr id="3078" name="Picture 6" descr="C:\Documents and Settings\jsc\Desktop\picture\m16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85800"/>
            <a:ext cx="3931253" cy="2895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10200" y="4876800"/>
            <a:ext cx="22589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4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81000" y="4724400"/>
            <a:ext cx="32766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953000" y="838200"/>
            <a:ext cx="2590800" cy="152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Documents and Settings\jsc\Desktop\picture\m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95800" y="2971800"/>
            <a:ext cx="3958211" cy="2971800"/>
          </a:xfrm>
          <a:prstGeom prst="rect">
            <a:avLst/>
          </a:prstGeom>
          <a:noFill/>
        </p:spPr>
      </p:pic>
      <p:pic>
        <p:nvPicPr>
          <p:cNvPr id="4099" name="Picture 3" descr="C:\Documents and Settings\jsc\Desktop\picture\m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3886200" cy="203712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51816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ভূমিকম্প প্রবণ এলাকা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12954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ভূমিকম্পের ফল</a:t>
            </a:r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990600" y="4495800"/>
            <a:ext cx="3276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105400" y="457200"/>
            <a:ext cx="37338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762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আগ্নেয়গিরি  প্রবণ এলাকা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7" name="Picture 7" descr="C:\Documents and Settings\jsc\Desktop\picture\m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4267200" cy="2550953"/>
          </a:xfrm>
          <a:prstGeom prst="rect">
            <a:avLst/>
          </a:prstGeom>
          <a:noFill/>
        </p:spPr>
      </p:pic>
      <p:pic>
        <p:nvPicPr>
          <p:cNvPr id="5128" name="Picture 8" descr="C:\Documents and Settings\jsc\Desktop\picture\m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17466"/>
            <a:ext cx="3479007" cy="313049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90600" y="4724400"/>
            <a:ext cx="32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ভূমিকম্পের কেন্দ্র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429000" y="4343400"/>
            <a:ext cx="3505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576</TotalTime>
  <Words>150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Equity</vt:lpstr>
      <vt:lpstr>Opulent</vt:lpstr>
      <vt:lpstr>Solstice</vt:lpstr>
      <vt:lpstr>Urban</vt:lpstr>
      <vt:lpstr>Flow</vt:lpstr>
      <vt:lpstr>Median</vt:lpstr>
      <vt:lpstr>Apex</vt:lpstr>
      <vt:lpstr>Paper</vt:lpstr>
      <vt:lpstr>স্বাগতম</vt:lpstr>
      <vt:lpstr>Slide 2</vt:lpstr>
      <vt:lpstr> ভূমিকম্প</vt:lpstr>
      <vt:lpstr>আগ্নেয়গিরি</vt:lpstr>
      <vt:lpstr>ভূত্বকের আকস্মিক পরিবর্তন </vt:lpstr>
      <vt:lpstr>শিখন ফল</vt:lpstr>
      <vt:lpstr>Slide 7</vt:lpstr>
      <vt:lpstr>Slide 8</vt:lpstr>
      <vt:lpstr>Slide 9</vt:lpstr>
      <vt:lpstr>Slide 10</vt:lpstr>
      <vt:lpstr>দলীয় কাজ </vt:lpstr>
      <vt:lpstr>মুল্যায়াণ  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JSC</cp:lastModifiedBy>
  <cp:revision>209</cp:revision>
  <dcterms:created xsi:type="dcterms:W3CDTF">2006-08-16T00:00:00Z</dcterms:created>
  <dcterms:modified xsi:type="dcterms:W3CDTF">2013-06-29T11:28:11Z</dcterms:modified>
</cp:coreProperties>
</file>