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6" r:id="rId3"/>
    <p:sldId id="277" r:id="rId4"/>
    <p:sldId id="267" r:id="rId5"/>
    <p:sldId id="262" r:id="rId6"/>
    <p:sldId id="278" r:id="rId7"/>
    <p:sldId id="279" r:id="rId8"/>
    <p:sldId id="280" r:id="rId9"/>
    <p:sldId id="281" r:id="rId10"/>
    <p:sldId id="263" r:id="rId11"/>
    <p:sldId id="276" r:id="rId12"/>
    <p:sldId id="282" r:id="rId13"/>
    <p:sldId id="27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544" autoAdjust="0"/>
    <p:restoredTop sz="94709" autoAdjust="0"/>
  </p:normalViewPr>
  <p:slideViewPr>
    <p:cSldViewPr>
      <p:cViewPr>
        <p:scale>
          <a:sx n="80" d="100"/>
          <a:sy n="80" d="100"/>
        </p:scale>
        <p:origin x="384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rizontal Scroll 3"/>
          <p:cNvSpPr/>
          <p:nvPr/>
        </p:nvSpPr>
        <p:spPr>
          <a:xfrm>
            <a:off x="2286000" y="0"/>
            <a:ext cx="5105400" cy="17526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74638"/>
            <a:ext cx="5029200" cy="1143000"/>
          </a:xfrm>
        </p:spPr>
        <p:txBody>
          <a:bodyPr>
            <a:noAutofit/>
          </a:bodyPr>
          <a:lstStyle/>
          <a:p>
            <a:r>
              <a:rPr lang="bn-BD" sz="11500" b="1" i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1500" b="1" dirty="0">
              <a:solidFill>
                <a:srgbClr val="7030A0"/>
              </a:solidFill>
            </a:endParaRPr>
          </a:p>
        </p:txBody>
      </p:sp>
      <p:pic>
        <p:nvPicPr>
          <p:cNvPr id="8" name="Picture 7" descr="Wint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1828800"/>
            <a:ext cx="7620000" cy="4000500"/>
          </a:xfrm>
          <a:prstGeom prst="rect">
            <a:avLst/>
          </a:prstGeom>
          <a:solidFill>
            <a:srgbClr val="7030A0"/>
          </a:solidFill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Horizontal Scroll 7"/>
          <p:cNvSpPr/>
          <p:nvPr/>
        </p:nvSpPr>
        <p:spPr>
          <a:xfrm>
            <a:off x="2895600" y="914400"/>
            <a:ext cx="3276600" cy="9144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33400" y="2438400"/>
            <a:ext cx="8077200" cy="2849562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r"/>
            <a:r>
              <a:rPr lang="en-US" sz="800" b="1" dirty="0" smtClean="0"/>
              <a:t/>
            </a:r>
            <a:br>
              <a:rPr lang="en-US" sz="800" b="1" dirty="0" smtClean="0"/>
            </a:br>
            <a:r>
              <a:rPr lang="bn-BD" sz="2800" i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sz="2800" i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</a:br>
            <a:r>
              <a:rPr lang="en-US" sz="2800" i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       </a:t>
            </a:r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 দলঃকঙ্কালের বাহুর বিভিন্ন অংশ সনাক্ত কর।</a:t>
            </a:r>
            <a:r>
              <a:rPr lang="en-US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খ দলঃ কঙ্কালের পায়ের বিভিন্ন অংশ সনাক্ত কর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।                                        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24200" y="914400"/>
            <a:ext cx="3124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48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দলীয়কাজ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Punched Tape 5"/>
          <p:cNvSpPr/>
          <p:nvPr/>
        </p:nvSpPr>
        <p:spPr>
          <a:xfrm>
            <a:off x="2895600" y="381000"/>
            <a:ext cx="2743200" cy="91440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057400"/>
            <a:ext cx="6781800" cy="32766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bn-BD" sz="3600" i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কংকাল কি ধারা গঠিত?</a:t>
            </a:r>
          </a:p>
          <a:p>
            <a:r>
              <a:rPr lang="bn-BD" sz="3600" i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কঙ্কাল কত প্রকারও কি কি।</a:t>
            </a:r>
          </a:p>
          <a:p>
            <a:r>
              <a:rPr lang="bn-BD" sz="3600" i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নখ,চুল কোন কংকালের অংশ?</a:t>
            </a:r>
          </a:p>
          <a:p>
            <a:r>
              <a:rPr lang="bn-BD" sz="3600" i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অস্টিওব্লাস্ট কি?</a:t>
            </a:r>
          </a:p>
          <a:p>
            <a:r>
              <a:rPr lang="bn-BD" sz="3600" i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কনড্রিন কি</a:t>
            </a:r>
            <a:endParaRPr lang="en-US" sz="3600" i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971800" y="457200"/>
            <a:ext cx="2590800" cy="1219200"/>
          </a:xfrm>
        </p:spPr>
        <p:txBody>
          <a:bodyPr>
            <a:normAutofit fontScale="90000"/>
          </a:bodyPr>
          <a:lstStyle/>
          <a:p>
            <a:r>
              <a:rPr lang="bn-BD" sz="5300" i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Punched Tape 2"/>
          <p:cNvSpPr/>
          <p:nvPr/>
        </p:nvSpPr>
        <p:spPr>
          <a:xfrm>
            <a:off x="3124200" y="533400"/>
            <a:ext cx="2743200" cy="114300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b="1" i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4800" b="1" dirty="0">
              <a:solidFill>
                <a:srgbClr val="C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438400"/>
            <a:ext cx="7772400" cy="2743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bn-BD" i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i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i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মানব দেহের যে </a:t>
            </a:r>
            <a:r>
              <a:rPr lang="bn-BD" i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সকল অঙ্গ তরুণাস্থি </a:t>
            </a:r>
            <a:r>
              <a:rPr lang="bn-BD" i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দ্বা</a:t>
            </a:r>
            <a:r>
              <a:rPr lang="bn-BD" i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রা </a:t>
            </a:r>
            <a:r>
              <a:rPr lang="bn-BD" i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গঠিত এর নাম লিখ এবং অস্থির সাথে তুলনা কর।</a:t>
            </a:r>
            <a:endParaRPr lang="en-US" i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mages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-68943"/>
            <a:ext cx="9144000" cy="6926942"/>
          </a:xfrm>
          <a:solidFill>
            <a:schemeClr val="bg1"/>
          </a:solidFill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752600" y="0"/>
            <a:ext cx="5257800" cy="990600"/>
          </a:xfr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</a:bodyPr>
          <a:lstStyle/>
          <a:p>
            <a:r>
              <a:rPr lang="bn-BD" sz="8000" i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8000" i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Punched Tape 9"/>
          <p:cNvSpPr/>
          <p:nvPr/>
        </p:nvSpPr>
        <p:spPr>
          <a:xfrm>
            <a:off x="2971800" y="228600"/>
            <a:ext cx="2438400" cy="114300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0200" y="1524000"/>
            <a:ext cx="2514599" cy="639762"/>
          </a:xfrm>
          <a:solidFill>
            <a:srgbClr val="FFFF00"/>
          </a:solidFill>
        </p:spPr>
        <p:txBody>
          <a:bodyPr>
            <a:normAutofit fontScale="92500"/>
          </a:bodyPr>
          <a:lstStyle/>
          <a:p>
            <a:r>
              <a:rPr lang="bn-BD" dirty="0" smtClean="0">
                <a:solidFill>
                  <a:srgbClr val="7030A0"/>
                </a:solidFill>
              </a:rPr>
              <a:t>পাঠ</a:t>
            </a:r>
            <a:r>
              <a:rPr lang="bn-BD" i="1" dirty="0" smtClean="0">
                <a:solidFill>
                  <a:srgbClr val="7030A0"/>
                </a:solidFill>
              </a:rPr>
              <a:t> পরিচিতি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228600" y="1524000"/>
            <a:ext cx="3505200" cy="639762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/>
            <a:r>
              <a:rPr lang="bn-BD" sz="3200" i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শিক্ষক পরিচিতি </a:t>
            </a:r>
            <a:endParaRPr lang="en-US" sz="3200" i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152400" y="2514600"/>
            <a:ext cx="4191000" cy="2895600"/>
          </a:xfrm>
          <a:solidFill>
            <a:srgbClr val="FFC000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মোঃ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সাইফুল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ইসলাম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পাঠান</a:t>
            </a:r>
            <a:endParaRPr lang="en-US" sz="32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সহকারী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শিক্ষক</a:t>
            </a:r>
            <a:endParaRPr lang="bn-BD" sz="32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গুজিয়াম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i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আলিম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মাদ্রাসা</a:t>
            </a:r>
            <a:endParaRPr lang="en-US" sz="32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ত্রিশাল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ময়মনসিংহ</a:t>
            </a:r>
            <a:r>
              <a:rPr lang="bn-BD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en-US" sz="32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2514600"/>
            <a:ext cx="3886200" cy="2743200"/>
          </a:xfrm>
          <a:solidFill>
            <a:srgbClr val="FFC000"/>
          </a:solidFill>
        </p:spPr>
        <p:txBody>
          <a:bodyPr>
            <a:normAutofit lnSpcReduction="10000"/>
          </a:bodyPr>
          <a:lstStyle/>
          <a:p>
            <a:r>
              <a:rPr lang="bn-BD" sz="3200" i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শ্রেণিঃ ৯ম</a:t>
            </a:r>
          </a:p>
          <a:p>
            <a:r>
              <a:rPr lang="bn-BD" sz="3200" i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বিষয়ঃ  জীব বিজ্ঞান</a:t>
            </a:r>
          </a:p>
          <a:p>
            <a:r>
              <a:rPr lang="bn-BD" sz="3200" i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বিষয়বস্তুঃ মানব কংকালের  সাধারণ পরিচিতি </a:t>
            </a:r>
          </a:p>
          <a:p>
            <a:r>
              <a:rPr lang="bn-BD" sz="3200" i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সময়ঃ ৪৫মিনিট।             </a:t>
            </a:r>
            <a:r>
              <a:rPr lang="bn-BD" sz="2800" i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                                                                                                                 </a:t>
            </a:r>
            <a:endParaRPr lang="en-US" sz="2800" i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2895600" y="274638"/>
            <a:ext cx="3124200" cy="1143000"/>
          </a:xfrm>
        </p:spPr>
        <p:txBody>
          <a:bodyPr>
            <a:normAutofit/>
          </a:bodyPr>
          <a:lstStyle/>
          <a:p>
            <a:r>
              <a:rPr lang="bn-BD" i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9" dur="20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4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9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4" dur="2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9" dur="2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5" grpId="0" build="p" animBg="1"/>
      <p:bldP spid="7" grpId="0" build="p" animBg="1"/>
      <p:bldP spid="8" grpId="0" build="p" animBg="1"/>
      <p:bldP spid="9" grpId="0" build="p" animBg="1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orizontal Scroll 4"/>
          <p:cNvSpPr/>
          <p:nvPr/>
        </p:nvSpPr>
        <p:spPr>
          <a:xfrm>
            <a:off x="152400" y="5334000"/>
            <a:ext cx="3276600" cy="9144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pic-2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400" y="838200"/>
            <a:ext cx="3276600" cy="5275881"/>
          </a:xfrm>
          <a:prstGeom prst="rect">
            <a:avLst/>
          </a:prstGeom>
        </p:spPr>
      </p:pic>
      <p:pic>
        <p:nvPicPr>
          <p:cNvPr id="3" name="Picture 2" descr="pic-7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914400"/>
            <a:ext cx="4343400" cy="4343400"/>
          </a:xfrm>
          <a:prstGeom prst="rect">
            <a:avLst/>
          </a:prstGeom>
          <a:solidFill>
            <a:srgbClr val="FF0000"/>
          </a:solidFill>
        </p:spPr>
      </p:pic>
      <p:sp>
        <p:nvSpPr>
          <p:cNvPr id="4" name="TextBox 3"/>
          <p:cNvSpPr txBox="1"/>
          <p:nvPr/>
        </p:nvSpPr>
        <p:spPr>
          <a:xfrm>
            <a:off x="381000" y="5410200"/>
            <a:ext cx="350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মানব কঙ্কাল </a:t>
            </a:r>
            <a:endParaRPr lang="en-US" sz="4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/>
      <p:bldP spid="4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3"/>
          <p:cNvSpPr>
            <a:spLocks noGrp="1"/>
          </p:cNvSpPr>
          <p:nvPr>
            <p:ph type="body" idx="1"/>
          </p:nvPr>
        </p:nvSpPr>
        <p:spPr>
          <a:xfrm>
            <a:off x="381000" y="2743200"/>
            <a:ext cx="8305800" cy="1066800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bn-BD" sz="6000" i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মানব কংকালের সাধারণ পরিচিতি </a:t>
            </a:r>
            <a:endParaRPr lang="en-US" sz="6000" i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Punched Tape 4"/>
          <p:cNvSpPr/>
          <p:nvPr/>
        </p:nvSpPr>
        <p:spPr>
          <a:xfrm>
            <a:off x="3352800" y="533400"/>
            <a:ext cx="2438400" cy="1066800"/>
          </a:xfrm>
          <a:prstGeom prst="flowChartPunchedTap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057400"/>
            <a:ext cx="8077200" cy="3733800"/>
          </a:xfrm>
          <a:solidFill>
            <a:schemeClr val="accent5">
              <a:lumMod val="75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bn-BD" sz="3600" i="1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3600" i="1" dirty="0" smtClean="0">
                <a:latin typeface="NikoshBAN" pitchFamily="2" charset="0"/>
                <a:cs typeface="NikoshBAN" pitchFamily="2" charset="0"/>
              </a:rPr>
            </a:br>
            <a:r>
              <a:rPr lang="bn-BD" sz="3600" i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১) </a:t>
            </a:r>
            <a:r>
              <a:rPr lang="bn-BD" sz="3100" i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কংকালের গঠন বলতে পারবে।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br>
              <a:rPr lang="bn-BD" sz="3100" i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3100" i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২) কংকালকে কত ভাগে ভাগ করা যায় তা বলতে পারবে। </a:t>
            </a:r>
            <a:r>
              <a:rPr lang="bn-BD" sz="31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sz="31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31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৩) কঙ্ককালের বিভিন্ন চিত্র অংকন করতে পারবে।</a:t>
            </a:r>
            <a:br>
              <a:rPr lang="bn-BD" sz="31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31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৪) বিভিন্ন কাজে কংকালের ভূমিকা বলতে পারবে।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br>
              <a:rPr lang="bn-BD" sz="31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</a:br>
            <a:endParaRPr lang="en-US" sz="31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057400" y="762000"/>
            <a:ext cx="47243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4400" i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 animBg="1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ic-1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685800"/>
            <a:ext cx="7086600" cy="535988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ic-3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685800"/>
            <a:ext cx="6096000" cy="54863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ic-5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304800"/>
            <a:ext cx="2438400" cy="387678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</p:pic>
      <p:pic>
        <p:nvPicPr>
          <p:cNvPr id="3" name="Picture 2" descr="pic-6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5800" y="990600"/>
            <a:ext cx="4187072" cy="31242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10200" y="4876800"/>
            <a:ext cx="1828800" cy="52322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চিত্রঃ করোটি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4800600"/>
            <a:ext cx="2286000" cy="58477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32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ফ্যালাঞ্জেস</a:t>
            </a:r>
            <a:endParaRPr lang="en-US" sz="3200" b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ic-4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457200"/>
            <a:ext cx="4076100" cy="516803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66800" y="5943600"/>
            <a:ext cx="4648200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মানব ককঙ্কাল</a:t>
            </a:r>
            <a:endParaRPr lang="en-US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81600" y="3429000"/>
            <a:ext cx="11430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648200" y="3505200"/>
            <a:ext cx="17526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0" y="3810000"/>
            <a:ext cx="32766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0" y="4038600"/>
            <a:ext cx="1447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648200" y="4343400"/>
            <a:ext cx="41148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648200" y="4648200"/>
            <a:ext cx="1752600" cy="381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648200" y="4953000"/>
            <a:ext cx="1676400" cy="381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562600" y="5334000"/>
            <a:ext cx="8382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905000" y="1002268"/>
            <a:ext cx="19812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438400" y="457200"/>
            <a:ext cx="3581400" cy="3810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133600" y="914400"/>
            <a:ext cx="16764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561</TotalTime>
  <Words>70</Words>
  <Application>Microsoft Office PowerPoint</Application>
  <PresentationFormat>On-screen Show (4:3)</PresentationFormat>
  <Paragraphs>30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স্বাগতম</vt:lpstr>
      <vt:lpstr>পরিচিতি</vt:lpstr>
      <vt:lpstr>Slide 3</vt:lpstr>
      <vt:lpstr>Slide 4</vt:lpstr>
      <vt:lpstr> ১) কংকালের গঠন বলতে পারবে।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২) কংকালকে কত ভাগে ভাগ করা যায় তা বলতে পারবে।   ৩) কঙ্ককালের বিভিন্ন চিত্র অংকন করতে পারবে।   ৪) বিভিন্ন কাজে কংকালের ভূমিকা বলতে পারবে।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vt:lpstr>
      <vt:lpstr>Slide 6</vt:lpstr>
      <vt:lpstr>Slide 7</vt:lpstr>
      <vt:lpstr>Slide 8</vt:lpstr>
      <vt:lpstr>Slide 9</vt:lpstr>
      <vt:lpstr>          ক দলঃকঙ্কালের বাহুর বিভিন্ন অংশ সনাক্ত কর।  খ দলঃ কঙ্কালের পায়ের বিভিন্ন অংশ সনাক্ত কর।                                         </vt:lpstr>
      <vt:lpstr>মূল্যায়ন </vt:lpstr>
      <vt:lpstr> মানব দেহের যে সকল অঙ্গ তরুণাস্থি দ্বারা গঠিত এর নাম লিখ এবং অস্থির সাথে তুলনা কর।</vt:lpstr>
      <vt:lpstr>ধন্যবাদ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 </dc:title>
  <dc:creator/>
  <cp:lastModifiedBy>JSC</cp:lastModifiedBy>
  <cp:revision>129</cp:revision>
  <dcterms:created xsi:type="dcterms:W3CDTF">2006-08-16T00:00:00Z</dcterms:created>
  <dcterms:modified xsi:type="dcterms:W3CDTF">2013-06-29T18:18:47Z</dcterms:modified>
</cp:coreProperties>
</file>