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91" r:id="rId4"/>
    <p:sldId id="295" r:id="rId5"/>
    <p:sldId id="266" r:id="rId6"/>
    <p:sldId id="292" r:id="rId7"/>
    <p:sldId id="293" r:id="rId8"/>
    <p:sldId id="294" r:id="rId9"/>
    <p:sldId id="286" r:id="rId10"/>
    <p:sldId id="287" r:id="rId11"/>
    <p:sldId id="289" r:id="rId12"/>
    <p:sldId id="29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89663" autoAdjust="0"/>
  </p:normalViewPr>
  <p:slideViewPr>
    <p:cSldViewPr>
      <p:cViewPr varScale="1">
        <p:scale>
          <a:sx n="45" d="100"/>
          <a:sy n="45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5F80E-AF7E-42EF-9DC3-96B8EC66E2B1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9BA1F-E2F9-4424-B78E-339FC14AC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9BA1F-E2F9-4424-B78E-339FC14ACB4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28800"/>
            <a:ext cx="8229600" cy="2438400"/>
          </a:xfrm>
        </p:spPr>
        <p:txBody>
          <a:bodyPr>
            <a:noAutofit/>
          </a:bodyPr>
          <a:lstStyle/>
          <a:p>
            <a:r>
              <a:rPr lang="bn-BD" sz="239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23900" b="1" dirty="0" smtClean="0">
                <a:latin typeface="NikoshBAN" pitchFamily="2" charset="0"/>
                <a:cs typeface="NikoshBAN" pitchFamily="2" charset="0"/>
              </a:rPr>
            </a:br>
            <a:r>
              <a:rPr lang="en-US" sz="23900" b="1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39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hosin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905000"/>
            <a:ext cx="8839200" cy="5333999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স্তন্যপায়ী প্রাণী কি ।</a:t>
            </a:r>
          </a:p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স্তন্যপায়ী প্রাণীর বৈশিষ্ট্য কিকি ।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153400" cy="4724400"/>
          </a:xfrm>
        </p:spPr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নীলতিমি কোনশ্রেণীর প্রাণী</a:t>
            </a:r>
            <a:r>
              <a:rPr lang="bn-BD" sz="4000" dirty="0" smtClean="0"/>
              <a:t> ।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রুই মাছকে মেরুদন্ডীপ্রাণী বলা হয় কেন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81200"/>
            <a:ext cx="8229600" cy="1143000"/>
          </a:xfrm>
        </p:spPr>
        <p:txBody>
          <a:bodyPr>
            <a:noAutofit/>
          </a:bodyPr>
          <a:lstStyle/>
          <a:p>
            <a:r>
              <a:rPr lang="bn-BD" sz="239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solidFill>
                <a:schemeClr val="accent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 পরিচিতি                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মোফাজ্জল হোসেন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মধ্য লংগাইর বালিকা দাকিল মাদ্রাসা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গফরগাঁও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ময়মনসিংহ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শ্রেণী-৭ম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বিষয়-বিজ্ঞান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বিষয়বস্ত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মেরুদ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ন্ডী প্রাণীর শ্রেণী বিভাগ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সময়  ৪৫মিনিট-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4800"/>
            <a:ext cx="3733800" cy="3581399"/>
          </a:xfrm>
          <a:prstGeom prst="rect">
            <a:avLst/>
          </a:prstGeom>
        </p:spPr>
      </p:pic>
      <p:pic>
        <p:nvPicPr>
          <p:cNvPr id="3" name="Picture 2" descr="pic-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228600"/>
            <a:ext cx="4809344" cy="3200400"/>
          </a:xfrm>
          <a:prstGeom prst="rect">
            <a:avLst/>
          </a:prstGeom>
        </p:spPr>
      </p:pic>
      <p:pic>
        <p:nvPicPr>
          <p:cNvPr id="4" name="Picture 3" descr="pic-3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962400"/>
            <a:ext cx="37338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মেরুদ</a:t>
            </a:r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ন্ডী প্রাণীর শ্রেণী বিভাগ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4800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4800" i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n-BD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মেরুদণ্ডী প্রাণী কী বলতে পাড়বে।</a:t>
            </a:r>
          </a:p>
          <a:p>
            <a:pPr>
              <a:buNone/>
            </a:pPr>
            <a:r>
              <a:rPr lang="bn-BD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মেরুদণ্ডী প্রাণীর শ্রেণি বিভাগ বলতে পাড়বে।</a:t>
            </a:r>
          </a:p>
          <a:p>
            <a:pPr>
              <a:buNone/>
            </a:pPr>
            <a:r>
              <a:rPr lang="bn-BD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মৎস্য কূলের সাধারন বৈশিষ্ট  উল্লেখ করতে পারবে ।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-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71" y="0"/>
            <a:ext cx="9110258" cy="617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5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2466975" cy="4419600"/>
          </a:xfrm>
          <a:prstGeom prst="rect">
            <a:avLst/>
          </a:prstGeom>
        </p:spPr>
      </p:pic>
      <p:pic>
        <p:nvPicPr>
          <p:cNvPr id="3" name="Picture 2" descr="pic-7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1524000"/>
            <a:ext cx="2619375" cy="4038600"/>
          </a:xfrm>
          <a:prstGeom prst="rect">
            <a:avLst/>
          </a:prstGeom>
        </p:spPr>
      </p:pic>
      <p:pic>
        <p:nvPicPr>
          <p:cNvPr id="4" name="Picture 3" descr="pic-10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1143000"/>
            <a:ext cx="2705100" cy="4191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1200" y="6096000"/>
            <a:ext cx="457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8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143000"/>
            <a:ext cx="2619375" cy="4038600"/>
          </a:xfrm>
          <a:prstGeom prst="rect">
            <a:avLst/>
          </a:prstGeom>
        </p:spPr>
      </p:pic>
      <p:pic>
        <p:nvPicPr>
          <p:cNvPr id="3" name="Picture 2" descr="pic-9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219200"/>
            <a:ext cx="2667000" cy="3810000"/>
          </a:xfrm>
          <a:prstGeom prst="rect">
            <a:avLst/>
          </a:prstGeom>
        </p:spPr>
      </p:pic>
      <p:pic>
        <p:nvPicPr>
          <p:cNvPr id="4" name="Picture 3" descr="pic-11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1066800"/>
            <a:ext cx="2657475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1143000"/>
          </a:xfrm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মাছে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চি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ত্র অংকন কর।</a:t>
            </a:r>
          </a:p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সরীসৃপ প্রানীর বৈশিষ্ট্য বল ।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93</Words>
  <Application>Microsoft Office PowerPoint</Application>
  <PresentationFormat>On-screen Show (4:3)</PresentationFormat>
  <Paragraphs>29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স্বাগতম</vt:lpstr>
      <vt:lpstr>পরিচিতি</vt:lpstr>
      <vt:lpstr>Slide 3</vt:lpstr>
      <vt:lpstr>মেরুদন্ডী প্রাণীর শ্রেণী বিভাগ</vt:lpstr>
      <vt:lpstr>শিখন ফল</vt:lpstr>
      <vt:lpstr>Slide 6</vt:lpstr>
      <vt:lpstr>Slide 7</vt:lpstr>
      <vt:lpstr>Slide 8</vt:lpstr>
      <vt:lpstr>দলীয় কাজ</vt:lpstr>
      <vt:lpstr>মুল্যায়ন</vt:lpstr>
      <vt:lpstr>বাড়ীর কাজ 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JSC</cp:lastModifiedBy>
  <cp:revision>107</cp:revision>
  <dcterms:created xsi:type="dcterms:W3CDTF">2006-08-16T00:00:00Z</dcterms:created>
  <dcterms:modified xsi:type="dcterms:W3CDTF">2013-06-01T07:54:38Z</dcterms:modified>
</cp:coreProperties>
</file>