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69" r:id="rId4"/>
    <p:sldId id="258" r:id="rId5"/>
    <p:sldId id="268" r:id="rId6"/>
    <p:sldId id="259" r:id="rId7"/>
    <p:sldId id="261" r:id="rId8"/>
    <p:sldId id="262" r:id="rId9"/>
    <p:sldId id="263" r:id="rId10"/>
    <p:sldId id="266" r:id="rId11"/>
    <p:sldId id="264" r:id="rId12"/>
    <p:sldId id="265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728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1EE6A7-6068-4882-AA3E-670586628255}" type="datetimeFigureOut">
              <a:rPr lang="en-US" smtClean="0"/>
              <a:t>6/29/2013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8BEA4A-8839-4718-859A-4817F25112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477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7.jp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685800"/>
            <a:ext cx="6705600" cy="5181600"/>
          </a:xfrm>
        </p:spPr>
      </p:pic>
      <p:sp>
        <p:nvSpPr>
          <p:cNvPr id="6" name="Horizontal Scroll 5"/>
          <p:cNvSpPr/>
          <p:nvPr/>
        </p:nvSpPr>
        <p:spPr>
          <a:xfrm>
            <a:off x="3352800" y="2514600"/>
            <a:ext cx="3657600" cy="1066800"/>
          </a:xfrm>
          <a:prstGeom prst="horizontalScroll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4666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Horizontal Scroll 14"/>
          <p:cNvSpPr/>
          <p:nvPr/>
        </p:nvSpPr>
        <p:spPr>
          <a:xfrm>
            <a:off x="6172200" y="2819400"/>
            <a:ext cx="2743200" cy="675620"/>
          </a:xfrm>
          <a:prstGeom prst="horizontalScroll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Vertical Scroll 12"/>
          <p:cNvSpPr/>
          <p:nvPr/>
        </p:nvSpPr>
        <p:spPr>
          <a:xfrm>
            <a:off x="304800" y="2960914"/>
            <a:ext cx="2667000" cy="53410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Horizontal Scroll 3"/>
          <p:cNvSpPr/>
          <p:nvPr/>
        </p:nvSpPr>
        <p:spPr>
          <a:xfrm>
            <a:off x="2362200" y="304800"/>
            <a:ext cx="4572000" cy="1143000"/>
          </a:xfrm>
          <a:prstGeom prst="horizontalScrol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>
            <a:norm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পরিচিতি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300" y="3495020"/>
            <a:ext cx="4495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নামঃ হাসনা  জাহান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সহকারী শিক্ষক (কম্পিঊটার)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ধানী খোলা ইসলামিয়া দাখিল মাদ্রাসা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ত্রিশাল, ময়মনসিংহ।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0999" y="2960914"/>
            <a:ext cx="2590801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শিক্ষক পরিচিতি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6324600" y="2960914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67400" y="3733800"/>
            <a:ext cx="3048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শ্রেণিঃ অষ্টম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বিষয়ঃ বিজ্ঞান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অধ্যায়ঃ চতুর্থ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পাঠঃ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৭ ও ৮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সময়ঃ ৪৫ মিনিট</a:t>
            </a: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059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1" grpId="0" animBg="1"/>
      <p:bldP spid="14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57200"/>
            <a:ext cx="2466975" cy="185737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457200"/>
            <a:ext cx="2705100" cy="16859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4181475"/>
            <a:ext cx="2466975" cy="18478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4181476"/>
            <a:ext cx="2705100" cy="1847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4262437"/>
            <a:ext cx="2466975" cy="18478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36195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686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4518" y="2920117"/>
            <a:ext cx="7486775" cy="1908991"/>
          </a:xfrm>
          <a:solidFill>
            <a:srgbClr val="FF0000"/>
          </a:solidFill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bn-BD" sz="6000" dirty="0" smtClean="0"/>
              <a:t>নিষিক্তকরণ ও ফলের উৎপত্তি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98871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304800"/>
            <a:ext cx="4343400" cy="114300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6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1"/>
            <a:ext cx="8077200" cy="2667000"/>
          </a:xfrm>
          <a:solidFill>
            <a:srgbClr val="92D050"/>
          </a:solid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 নিষিক্তকরণ এর ব্যাখ্যা দিতে পারবে।</a:t>
            </a:r>
          </a:p>
          <a:p>
            <a:pPr marL="0" indent="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 ফলের প্রকারভেদ বলতে পারবে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৩। সরল ফল ও যৌগিক ফল এর মধ্যে পার্থক্য </a:t>
            </a:r>
          </a:p>
          <a:p>
            <a:pPr marL="0" indent="0">
              <a:buNone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করতে পারবে?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147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142999"/>
            <a:ext cx="5181600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413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512" y="676275"/>
            <a:ext cx="7038975" cy="550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91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6337" y="728662"/>
            <a:ext cx="6791325" cy="540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2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350" y="1295400"/>
            <a:ext cx="50673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09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304800"/>
            <a:ext cx="4419600" cy="1143000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1627414"/>
            <a:ext cx="7620000" cy="341632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গ্রুপঃ -১ আম, কাঁঠাল, আঙ্গুর, কলা, আপেল ইত্যাদি কোনটি কোন ধরনের ফল তা লিখ।</a:t>
            </a: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গ্রুপঃ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-২ 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আম, কাঁঠাল, আঙ্গুর, কলা, আপেল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 গুলোর মধ্যে কোনটি  সরস  ফল  ও কোনটি  নীরস  ফল  তা  লিখ।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66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81000"/>
            <a:ext cx="3048000" cy="18478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90488"/>
            <a:ext cx="2819400" cy="19431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1686"/>
            <a:ext cx="3124200" cy="26456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095998" y="3421685"/>
            <a:ext cx="2704509" cy="26884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421686"/>
            <a:ext cx="2667000" cy="26456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29000" y="2228850"/>
            <a:ext cx="1981200" cy="830997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823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74638"/>
            <a:ext cx="4724400" cy="1143000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1752600"/>
          </a:xfrm>
          <a:solidFill>
            <a:srgbClr val="FFC000"/>
          </a:solidFill>
        </p:spPr>
        <p:txBody>
          <a:bodyPr/>
          <a:lstStyle/>
          <a:p>
            <a:pPr marL="0" indent="0">
              <a:buNone/>
            </a:pPr>
            <a:r>
              <a:rPr lang="bn-BD" dirty="0" smtClean="0"/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একটি আমের লম্বচ্ছেদ করে এর বিভিন্ন অংশ  চিহ্নিত চিত্র অংকন কর। 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51412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304800"/>
            <a:ext cx="4419600" cy="114300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447800"/>
            <a:ext cx="6223043" cy="3863628"/>
          </a:xfrm>
        </p:spPr>
      </p:pic>
    </p:spTree>
    <p:extLst>
      <p:ext uri="{BB962C8B-B14F-4D97-AF65-F5344CB8AC3E}">
        <p14:creationId xmlns:p14="http://schemas.microsoft.com/office/powerpoint/2010/main" val="54108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136</Words>
  <Application>Microsoft Office PowerPoint</Application>
  <PresentationFormat>On-screen Show (4:3)</PresentationFormat>
  <Paragraphs>27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 পরিচিতি</vt:lpstr>
      <vt:lpstr>PowerPoint Presentation</vt:lpstr>
      <vt:lpstr>PowerPoint Presentation</vt:lpstr>
      <vt:lpstr>শিখন ফল</vt:lpstr>
      <vt:lpstr>PowerPoint Presentation</vt:lpstr>
      <vt:lpstr>PowerPoint Presentation</vt:lpstr>
      <vt:lpstr>PowerPoint Presentation</vt:lpstr>
      <vt:lpstr>PowerPoint Presentation</vt:lpstr>
      <vt:lpstr>দলীয় কাজ</vt:lpstr>
      <vt:lpstr>PowerPoint Presentation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Doel-1612i3</dc:creator>
  <cp:lastModifiedBy>Doel-1612i3</cp:lastModifiedBy>
  <cp:revision>44</cp:revision>
  <dcterms:created xsi:type="dcterms:W3CDTF">2006-08-16T00:00:00Z</dcterms:created>
  <dcterms:modified xsi:type="dcterms:W3CDTF">2013-06-29T09:45:23Z</dcterms:modified>
</cp:coreProperties>
</file>