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0" r:id="rId2"/>
    <p:sldId id="257" r:id="rId3"/>
    <p:sldId id="258" r:id="rId4"/>
    <p:sldId id="256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9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044" autoAdjust="0"/>
  </p:normalViewPr>
  <p:slideViewPr>
    <p:cSldViewPr>
      <p:cViewPr>
        <p:scale>
          <a:sx n="86" d="100"/>
          <a:sy n="86" d="100"/>
        </p:scale>
        <p:origin x="-216" y="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BB0539-60A6-4FFF-BC1F-77B017D9C8C8}" type="datetimeFigureOut">
              <a:rPr lang="en-US" smtClean="0"/>
              <a:t>6/5/2013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46AF4-C79B-4CDD-A4CB-72F7F7683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928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ম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46AF4-C79B-4CDD-A4CB-72F7F76833D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45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02446"/>
            <a:ext cx="9067800" cy="627455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08538" y="3429000"/>
            <a:ext cx="6715300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16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স্বাগতম</a:t>
            </a:r>
            <a:endParaRPr lang="en-US" sz="1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755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bn-BD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পরিবারের প্রকারভেদ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  <a:solidFill>
            <a:srgbClr val="00B05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n-BD" sz="1800" dirty="0" smtClean="0"/>
              <a:t>        </a:t>
            </a:r>
          </a:p>
          <a:p>
            <a:pPr marL="0" indent="0">
              <a:buNone/>
            </a:pPr>
            <a:r>
              <a:rPr lang="bn-BD" sz="2800" dirty="0"/>
              <a:t> </a:t>
            </a:r>
            <a:r>
              <a:rPr lang="bn-BD" sz="2800" dirty="0" smtClean="0"/>
              <a:t> </a:t>
            </a:r>
            <a:r>
              <a:rPr lang="en-US" sz="2800" dirty="0" smtClean="0"/>
              <a:t> </a:t>
            </a:r>
            <a:r>
              <a:rPr lang="bn-BD" sz="2800" dirty="0" smtClean="0"/>
              <a:t>    </a:t>
            </a:r>
            <a:r>
              <a:rPr lang="bn-BD" sz="2800" u="sng" dirty="0" smtClean="0"/>
              <a:t>পরিবার আকারের ভিওিতে ৩ প্রকার যথাঃ-</a:t>
            </a:r>
          </a:p>
          <a:p>
            <a:pPr marL="0" indent="0">
              <a:buNone/>
            </a:pPr>
            <a:endParaRPr lang="bn-BD" sz="1800" dirty="0" smtClean="0"/>
          </a:p>
          <a:p>
            <a:pPr marL="0" indent="0">
              <a:buNone/>
            </a:pPr>
            <a:r>
              <a:rPr lang="bn-BD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১। অনু পরিবার –  অনুপরিবার সাধারনত ২ পুরুষে আবদ্ধ থাকে ।</a:t>
            </a:r>
          </a:p>
          <a:p>
            <a:pPr marL="0" indent="0">
              <a:buNone/>
            </a:pPr>
            <a:endParaRPr lang="bn-BD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bn-BD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২। বর্ধিত পরিবার  - </a:t>
            </a:r>
            <a:r>
              <a:rPr lang="bn-BD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বর্ধিত পরিবার সাধারনত </a:t>
            </a:r>
            <a:r>
              <a:rPr lang="bn-BD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৩ </a:t>
            </a:r>
            <a:r>
              <a:rPr lang="bn-BD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পুরুষে আবদ্ধ থাকে </a:t>
            </a:r>
            <a:r>
              <a:rPr lang="bn-BD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।</a:t>
            </a:r>
          </a:p>
          <a:p>
            <a:pPr marL="0" indent="0">
              <a:buNone/>
            </a:pPr>
            <a:endParaRPr lang="bn-BD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bn-BD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৩। যৌথ পরিবার -  </a:t>
            </a:r>
            <a:r>
              <a:rPr lang="bn-BD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যৌথ </a:t>
            </a:r>
            <a:r>
              <a:rPr lang="bn-BD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পরিবার কয়েকটি একক পরিবারের সমস্টি ।</a:t>
            </a:r>
            <a:endParaRPr lang="bn-BD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63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561" y="304800"/>
            <a:ext cx="7575933" cy="1325562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bn-BD" sz="4000" b="1" dirty="0" smtClean="0"/>
              <a:t>অনু পরিবার</a:t>
            </a:r>
            <a:endParaRPr lang="en-US" sz="40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8800"/>
            <a:ext cx="7575933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69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6629400" cy="1143000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bn-BD" sz="4000" b="1" dirty="0" smtClean="0">
                <a:solidFill>
                  <a:schemeClr val="tx2">
                    <a:lumMod val="50000"/>
                  </a:schemeClr>
                </a:solidFill>
              </a:rPr>
              <a:t>বর্ধিত পরিবার</a:t>
            </a:r>
            <a:endParaRPr lang="en-US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981199"/>
            <a:ext cx="6629400" cy="4191001"/>
          </a:xfrm>
        </p:spPr>
      </p:pic>
    </p:spTree>
    <p:extLst>
      <p:ext uri="{BB962C8B-B14F-4D97-AF65-F5344CB8AC3E}">
        <p14:creationId xmlns:p14="http://schemas.microsoft.com/office/powerpoint/2010/main" val="108308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467600" cy="1143000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bn-BD" sz="3200" b="1" i="1" dirty="0" smtClean="0"/>
              <a:t>যৌথ পরিবার</a:t>
            </a:r>
            <a:endParaRPr lang="en-US" sz="3200" b="1" i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600200"/>
            <a:ext cx="7467599" cy="4525963"/>
          </a:xfrm>
        </p:spPr>
      </p:pic>
    </p:spTree>
    <p:extLst>
      <p:ext uri="{BB962C8B-B14F-4D97-AF65-F5344CB8AC3E}">
        <p14:creationId xmlns:p14="http://schemas.microsoft.com/office/powerpoint/2010/main" val="174646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bn-BD" sz="3200" b="1" dirty="0" smtClean="0"/>
              <a:t>স্বামী-স্ত্রী</a:t>
            </a:r>
            <a:r>
              <a:rPr lang="bn-BD" sz="3200" b="1" dirty="0"/>
              <a:t>র</a:t>
            </a:r>
            <a:r>
              <a:rPr lang="bn-BD" sz="3200" b="1" dirty="0" smtClean="0"/>
              <a:t> সংখ্যার ভিওিতে পরিবার ৩ প্রকার-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n-BD" sz="2400" dirty="0" smtClean="0"/>
          </a:p>
          <a:p>
            <a:pPr marL="0" indent="0" algn="ctr">
              <a:buNone/>
            </a:pPr>
            <a:r>
              <a:rPr lang="bn-BD" sz="2400" dirty="0" smtClean="0"/>
              <a:t>১। একপত্নী পরিবার</a:t>
            </a:r>
          </a:p>
          <a:p>
            <a:pPr marL="0" indent="0" algn="ctr">
              <a:buNone/>
            </a:pPr>
            <a:endParaRPr lang="bn-BD" sz="2400" dirty="0" smtClean="0"/>
          </a:p>
          <a:p>
            <a:pPr marL="0" indent="0" algn="ctr">
              <a:buNone/>
            </a:pPr>
            <a:r>
              <a:rPr lang="bn-BD" sz="2400" dirty="0" smtClean="0"/>
              <a:t>২। বহুপত্নী পরিবার</a:t>
            </a:r>
          </a:p>
          <a:p>
            <a:pPr marL="0" indent="0" algn="ctr">
              <a:buNone/>
            </a:pPr>
            <a:endParaRPr lang="bn-BD" sz="2400" dirty="0" smtClean="0"/>
          </a:p>
          <a:p>
            <a:pPr marL="0" indent="0" algn="ctr">
              <a:buNone/>
            </a:pPr>
            <a:r>
              <a:rPr lang="bn-BD" sz="2400" dirty="0" smtClean="0"/>
              <a:t>৩। বহুপতী </a:t>
            </a:r>
            <a:r>
              <a:rPr lang="bn-BD" sz="2400" dirty="0"/>
              <a:t>পরিবার</a:t>
            </a:r>
          </a:p>
          <a:p>
            <a:pPr marL="0" indent="0">
              <a:buNone/>
            </a:pPr>
            <a:endParaRPr lang="bn-BD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493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6096000" cy="1143000"/>
          </a:xfrm>
          <a:solidFill>
            <a:srgbClr val="00B050"/>
          </a:solidFill>
        </p:spPr>
        <p:txBody>
          <a:bodyPr/>
          <a:lstStyle/>
          <a:p>
            <a:r>
              <a:rPr lang="en-US" b="1" dirty="0" smtClean="0"/>
              <a:t>এক</a:t>
            </a:r>
            <a:r>
              <a:rPr lang="bn-BD" b="1" dirty="0" smtClean="0"/>
              <a:t>পত্নী পরিবার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411468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6781800" cy="1143000"/>
          </a:xfrm>
          <a:solidFill>
            <a:srgbClr val="99FF66"/>
          </a:solidFill>
        </p:spPr>
        <p:txBody>
          <a:bodyPr>
            <a:normAutofit/>
          </a:bodyPr>
          <a:lstStyle/>
          <a:p>
            <a:r>
              <a:rPr lang="bn-BD" sz="3600" b="1" dirty="0" smtClean="0"/>
              <a:t>বহুপত্নী পরিবার</a:t>
            </a:r>
            <a:endParaRPr lang="en-US" sz="36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600200"/>
            <a:ext cx="6781800" cy="3924633"/>
          </a:xfrm>
          <a:solidFill>
            <a:schemeClr val="accent3">
              <a:lumMod val="40000"/>
              <a:lumOff val="6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79013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6781800" cy="1143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BD" sz="3600" b="1" dirty="0" smtClean="0"/>
              <a:t>বহুপতী পরিবার</a:t>
            </a:r>
            <a:endParaRPr lang="en-US" sz="3600" b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641554"/>
            <a:ext cx="6781800" cy="4149646"/>
          </a:xfrm>
        </p:spPr>
      </p:pic>
    </p:spTree>
    <p:extLst>
      <p:ext uri="{BB962C8B-B14F-4D97-AF65-F5344CB8AC3E}">
        <p14:creationId xmlns:p14="http://schemas.microsoft.com/office/powerpoint/2010/main" val="1853792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bn-BD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দলীয় কাজ </a:t>
            </a:r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bn-BD" sz="2800" dirty="0" smtClean="0"/>
          </a:p>
          <a:p>
            <a:pPr marL="0" indent="0">
              <a:buNone/>
            </a:pPr>
            <a:endParaRPr lang="bn-BD" sz="2800" dirty="0"/>
          </a:p>
          <a:p>
            <a:r>
              <a:rPr lang="bn-BD" sz="2800" dirty="0" smtClean="0"/>
              <a:t>  বিভিন্ন প্রকার পরিবার সম্পর্কে আলোচনা কর ।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1436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  <a:solidFill>
            <a:srgbClr val="FF99FF"/>
          </a:solidFill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bn-BD" b="1" cap="all" dirty="0" smtClean="0">
                <a:ln w="0"/>
                <a:solidFill>
                  <a:schemeClr val="accent1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মূল্যায়ন</a:t>
            </a:r>
            <a:endParaRPr lang="en-US" b="1" cap="all" dirty="0">
              <a:ln w="0"/>
              <a:solidFill>
                <a:schemeClr val="accent1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endParaRPr lang="bn-BD" dirty="0" smtClean="0"/>
          </a:p>
          <a:p>
            <a:pPr marL="0" indent="0">
              <a:buNone/>
            </a:pPr>
            <a:r>
              <a:rPr lang="bn-BD" sz="2800" dirty="0" smtClean="0"/>
              <a:t>১।আমাদের সমাজে কোন ধরনের পরিবার </a:t>
            </a:r>
            <a:r>
              <a:rPr lang="bn-BD" sz="2800" dirty="0" smtClean="0"/>
              <a:t>বিদ্য</a:t>
            </a:r>
            <a:r>
              <a:rPr lang="bn-BD" sz="2800" dirty="0" smtClean="0"/>
              <a:t>মান</a:t>
            </a:r>
            <a:r>
              <a:rPr lang="en-US" sz="2800" dirty="0" smtClean="0"/>
              <a:t>।</a:t>
            </a:r>
            <a:endParaRPr lang="bn-BD" sz="2800" dirty="0" smtClean="0"/>
          </a:p>
          <a:p>
            <a:pPr marL="0" indent="0">
              <a:buNone/>
            </a:pPr>
            <a:r>
              <a:rPr lang="bn-BD" sz="2800" dirty="0" smtClean="0"/>
              <a:t>২</a:t>
            </a:r>
            <a:r>
              <a:rPr lang="bn-BD" sz="2800" dirty="0" smtClean="0"/>
              <a:t>।</a:t>
            </a:r>
            <a:r>
              <a:rPr lang="bn-BD" sz="2800" dirty="0" smtClean="0"/>
              <a:t>বহুপত্নিক পরিবার</a:t>
            </a:r>
            <a:r>
              <a:rPr lang="bn-BD" sz="2800" dirty="0"/>
              <a:t> </a:t>
            </a:r>
            <a:r>
              <a:rPr lang="bn-BD" sz="2800" dirty="0" smtClean="0"/>
              <a:t>বলতে কী বুঝ ?</a:t>
            </a:r>
            <a:endParaRPr lang="bn-BD" sz="2800" dirty="0" smtClean="0"/>
          </a:p>
          <a:p>
            <a:pPr marL="0" indent="0">
              <a:buNone/>
            </a:pPr>
            <a:endParaRPr lang="bn-BD" sz="28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7767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  <a:solidFill>
            <a:srgbClr val="00B050"/>
          </a:solidFill>
        </p:spPr>
        <p:txBody>
          <a:bodyPr/>
          <a:lstStyle/>
          <a:p>
            <a:r>
              <a:rPr lang="bn-BD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শিক্ষক পরিচিতি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 marL="0" indent="0" algn="ctr">
              <a:buNone/>
            </a:pPr>
            <a:r>
              <a:rPr lang="bn-BD" dirty="0" smtClean="0"/>
              <a:t>দীপ্তি সরকার</a:t>
            </a:r>
          </a:p>
          <a:p>
            <a:pPr marL="0" indent="0" algn="ctr">
              <a:buNone/>
            </a:pPr>
            <a:r>
              <a:rPr lang="bn-BD" dirty="0" smtClean="0"/>
              <a:t>সহকারী শিক্ষিকা (কম্পিউটার)</a:t>
            </a:r>
          </a:p>
          <a:p>
            <a:pPr marL="0" indent="0" algn="ctr">
              <a:buNone/>
            </a:pPr>
            <a:r>
              <a:rPr lang="bn-BD" dirty="0" smtClean="0"/>
              <a:t>আবদুলাবাদ উচ্চ বিদ্যালয়</a:t>
            </a:r>
          </a:p>
          <a:p>
            <a:pPr marL="0" indent="0" algn="ctr">
              <a:buNone/>
            </a:pPr>
            <a:r>
              <a:rPr lang="bn-BD" dirty="0" smtClean="0"/>
              <a:t>ভাংগা, ফরিদপুর ।</a:t>
            </a:r>
          </a:p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bn-BD" dirty="0" smtClean="0"/>
              <a:t>আইডি- ১৮</a:t>
            </a:r>
          </a:p>
          <a:p>
            <a:pPr marL="0" indent="0" algn="ctr">
              <a:buNone/>
            </a:pPr>
            <a:r>
              <a:rPr lang="bn-BD" dirty="0" smtClean="0"/>
              <a:t>মোবা – ০১৭২১৯৯৭৮০৯</a:t>
            </a:r>
          </a:p>
          <a:p>
            <a:pPr marL="0" indent="0" algn="ctr">
              <a:buNone/>
            </a:pPr>
            <a:r>
              <a:rPr lang="en-US" dirty="0" err="1" smtClean="0"/>
              <a:t>dipt</a:t>
            </a:r>
            <a:r>
              <a:rPr lang="en-US" dirty="0" err="1"/>
              <a:t>i</a:t>
            </a:r>
            <a:r>
              <a:rPr lang="en-US" dirty="0" smtClean="0"/>
              <a:t> sarker13@yahoo.com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63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6324600" cy="1143000"/>
          </a:xfrm>
          <a:solidFill>
            <a:srgbClr val="00B050"/>
          </a:solidFill>
        </p:spPr>
        <p:txBody>
          <a:bodyPr/>
          <a:lstStyle/>
          <a:p>
            <a:r>
              <a:rPr lang="bn-BD" b="1" dirty="0" smtClean="0"/>
              <a:t>বাড়ীর কাজ</a:t>
            </a:r>
            <a:endParaRPr lang="en-US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00200"/>
            <a:ext cx="6324600" cy="4114799"/>
          </a:xfrm>
        </p:spPr>
      </p:pic>
      <p:sp>
        <p:nvSpPr>
          <p:cNvPr id="5" name="TextBox 4"/>
          <p:cNvSpPr txBox="1"/>
          <p:nvPr/>
        </p:nvSpPr>
        <p:spPr>
          <a:xfrm>
            <a:off x="762000" y="58674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bn-BD" sz="2400" dirty="0" smtClean="0"/>
              <a:t>একক ও যৌথ পরিবারের সুবিধা ও অসুবিধাগুলো আলোচনা কর 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976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>
            <a:normAutofit/>
          </a:bodyPr>
          <a:lstStyle/>
          <a:p>
            <a:r>
              <a:rPr lang="bn-BD" sz="5400" b="1" dirty="0" smtClean="0">
                <a:solidFill>
                  <a:srgbClr val="7030A0"/>
                </a:solidFill>
              </a:rPr>
              <a:t>ধন্যবাদ</a:t>
            </a:r>
            <a:endParaRPr lang="en-US" sz="5400" b="1" dirty="0">
              <a:solidFill>
                <a:srgbClr val="7030A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28800"/>
            <a:ext cx="8153400" cy="4572000"/>
          </a:xfrm>
        </p:spPr>
      </p:pic>
    </p:spTree>
    <p:extLst>
      <p:ext uri="{BB962C8B-B14F-4D97-AF65-F5344CB8AC3E}">
        <p14:creationId xmlns:p14="http://schemas.microsoft.com/office/powerpoint/2010/main" val="1316558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পাঠ পরিচিতি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marL="0" indent="0" algn="ctr">
              <a:buNone/>
            </a:pPr>
            <a:r>
              <a:rPr lang="bn-BD" dirty="0" smtClean="0"/>
              <a:t>শ্রেণিঃ ৯ম</a:t>
            </a:r>
          </a:p>
          <a:p>
            <a:pPr marL="0" indent="0" algn="ctr">
              <a:buNone/>
            </a:pPr>
            <a:r>
              <a:rPr lang="bn-BD" dirty="0" smtClean="0"/>
              <a:t>বিষয়ঃ </a:t>
            </a:r>
            <a:r>
              <a:rPr lang="en-US" dirty="0" smtClean="0"/>
              <a:t>বাংলাদেশ ও বি</a:t>
            </a:r>
            <a:r>
              <a:rPr lang="bn-BD" dirty="0" smtClean="0"/>
              <a:t>শ্বপরিচয়</a:t>
            </a:r>
            <a:endParaRPr lang="en-US" dirty="0" smtClean="0"/>
          </a:p>
          <a:p>
            <a:pPr marL="0" indent="0" algn="ctr">
              <a:buNone/>
            </a:pPr>
            <a:r>
              <a:rPr lang="bn-BD" dirty="0" smtClean="0"/>
              <a:t>অধ্যায়-৩য়</a:t>
            </a:r>
          </a:p>
          <a:p>
            <a:pPr marL="0" indent="0" algn="ctr">
              <a:buNone/>
            </a:pPr>
            <a:r>
              <a:rPr lang="bn-BD" dirty="0" smtClean="0"/>
              <a:t>বিষয়বস্তু-বাংলাদেশের পরিবার কাঠামো</a:t>
            </a:r>
          </a:p>
          <a:p>
            <a:pPr marL="0" indent="0" algn="ctr">
              <a:buNone/>
            </a:pPr>
            <a:r>
              <a:rPr lang="bn-BD" dirty="0" smtClean="0"/>
              <a:t>সময়- ৫০ মিনিট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44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" y="304800"/>
            <a:ext cx="9182100" cy="7010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57200" y="1371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পরিবার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6437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667000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2060"/>
                </a:solidFill>
              </a:rPr>
              <a:t>      </a:t>
            </a:r>
            <a:r>
              <a:rPr lang="bn-BD" sz="4400" dirty="0" smtClean="0">
                <a:solidFill>
                  <a:srgbClr val="002060"/>
                </a:solidFill>
              </a:rPr>
              <a:t>“পরিবার”</a:t>
            </a:r>
            <a:endParaRPr lang="en-US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78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1"/>
            <a:ext cx="8458200" cy="6432530"/>
          </a:xfrm>
          <a:prstGeom prst="rect">
            <a:avLst/>
          </a:prstGeom>
          <a:solidFill>
            <a:srgbClr val="99FF66"/>
          </a:solidFill>
        </p:spPr>
        <p:txBody>
          <a:bodyPr wrap="square" rtlCol="0">
            <a:spAutoFit/>
          </a:bodyPr>
          <a:lstStyle/>
          <a:p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  </a:t>
            </a:r>
            <a:endParaRPr lang="bn-BD" sz="4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bn-BD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bn-BD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শিখনফল</a:t>
            </a:r>
          </a:p>
          <a:p>
            <a:endParaRPr lang="en-US" sz="4400" dirty="0" smtClean="0"/>
          </a:p>
          <a:p>
            <a:r>
              <a:rPr lang="bn-BD" sz="2800" dirty="0" smtClean="0"/>
              <a:t>১। </a:t>
            </a:r>
            <a:r>
              <a:rPr lang="en-US" sz="2800" dirty="0" smtClean="0"/>
              <a:t>পরিবার</a:t>
            </a:r>
            <a:r>
              <a:rPr lang="bn-BD" sz="2800" dirty="0" smtClean="0"/>
              <a:t> কী</a:t>
            </a:r>
            <a:r>
              <a:rPr lang="en-US" sz="2800" dirty="0" smtClean="0"/>
              <a:t> তা বলতে পারবে ।</a:t>
            </a:r>
          </a:p>
          <a:p>
            <a:r>
              <a:rPr lang="bn-BD" sz="2800" dirty="0" smtClean="0"/>
              <a:t>২।</a:t>
            </a:r>
            <a:r>
              <a:rPr lang="en-US" sz="2800" dirty="0" smtClean="0"/>
              <a:t>পরিবার কত প্রকার ও কি </a:t>
            </a:r>
            <a:r>
              <a:rPr lang="en-US" sz="2800" dirty="0" err="1" smtClean="0"/>
              <a:t>কি</a:t>
            </a:r>
            <a:r>
              <a:rPr lang="en-US" sz="2800" dirty="0" smtClean="0"/>
              <a:t> তা বলতে পারবে ।</a:t>
            </a:r>
          </a:p>
          <a:p>
            <a:r>
              <a:rPr lang="bn-BD" sz="2800" dirty="0" smtClean="0"/>
              <a:t>৩। একক পরিবার ও যৌথ পরিবারের সুবিধা/ অসুবিধা ব্যাখ্যা করতে পারবে ।</a:t>
            </a: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202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53228"/>
            <a:ext cx="4419600" cy="32575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23850"/>
            <a:ext cx="4419600" cy="3257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150" y="3670453"/>
            <a:ext cx="4762500" cy="311134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4442948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1600" dirty="0" smtClean="0">
              <a:solidFill>
                <a:srgbClr val="002060"/>
              </a:solidFill>
            </a:endParaRPr>
          </a:p>
          <a:p>
            <a:endParaRPr lang="bn-BD" sz="1600" dirty="0">
              <a:solidFill>
                <a:srgbClr val="002060"/>
              </a:solidFill>
            </a:endParaRPr>
          </a:p>
          <a:p>
            <a:r>
              <a:rPr lang="bn-BD" sz="1600" dirty="0" smtClean="0">
                <a:solidFill>
                  <a:srgbClr val="002060"/>
                </a:solidFill>
              </a:rPr>
              <a:t>যৌথ পরিবার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" y="3670453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00" dirty="0" smtClean="0"/>
              <a:t>একক পরিবার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239000" y="3670453"/>
            <a:ext cx="152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00" dirty="0" smtClean="0"/>
              <a:t>বর্ধিত পরিবার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537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077200" cy="1143000"/>
          </a:xfrm>
          <a:solidFill>
            <a:srgbClr val="00B0F0"/>
          </a:solidFill>
        </p:spPr>
        <p:txBody>
          <a:bodyPr/>
          <a:lstStyle/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একক কাজ</a:t>
            </a:r>
            <a:endParaRPr lang="en-U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153400" cy="4525963"/>
          </a:xfrm>
          <a:solidFill>
            <a:srgbClr val="99FF66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algn="ctr"/>
            <a:endParaRPr lang="bn-BD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bn-BD" sz="24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পরিবার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কাকে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বলে ?</a:t>
            </a:r>
          </a:p>
          <a:p>
            <a:pPr algn="ctr"/>
            <a:endParaRPr lang="en-US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25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মিলিয়ে নিই</a:t>
            </a:r>
            <a:endParaRPr lang="en-US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endParaRPr lang="en-US" sz="1800" dirty="0" smtClean="0"/>
          </a:p>
          <a:p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মা - বাবা ,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ভাই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বোন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,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চাচা,চাচী,দাদা,দাদীসহ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 সকলে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এক</a:t>
            </a:r>
            <a:r>
              <a:rPr lang="bn-BD" sz="2800" dirty="0" smtClean="0">
                <a:solidFill>
                  <a:schemeClr val="accent6">
                    <a:lumMod val="50000"/>
                  </a:schemeClr>
                </a:solidFill>
              </a:rPr>
              <a:t>ত্রে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মিলে মিশে বাস করাকে পরিবার বলে ।</a:t>
            </a:r>
          </a:p>
          <a:p>
            <a:endParaRPr lang="en-US" sz="2400" b="1" dirty="0">
              <a:solidFill>
                <a:schemeClr val="accent6">
                  <a:lumMod val="50000"/>
                </a:schemeClr>
              </a:solidFill>
              <a:latin typeface="Shonar Bangla" pitchFamily="34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49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236</Words>
  <Application>Microsoft Office PowerPoint</Application>
  <PresentationFormat>On-screen Show (4:3)</PresentationFormat>
  <Paragraphs>75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শিক্ষক পরিচিতি</vt:lpstr>
      <vt:lpstr>পাঠ পরিচিতি</vt:lpstr>
      <vt:lpstr>PowerPoint Presentation</vt:lpstr>
      <vt:lpstr>PowerPoint Presentation</vt:lpstr>
      <vt:lpstr>PowerPoint Presentation</vt:lpstr>
      <vt:lpstr>PowerPoint Presentation</vt:lpstr>
      <vt:lpstr>একক কাজ</vt:lpstr>
      <vt:lpstr>মিলিয়ে নিই</vt:lpstr>
      <vt:lpstr>পরিবারের প্রকারভেদ</vt:lpstr>
      <vt:lpstr>অনু পরিবার</vt:lpstr>
      <vt:lpstr>বর্ধিত পরিবার</vt:lpstr>
      <vt:lpstr>যৌথ পরিবার</vt:lpstr>
      <vt:lpstr>স্বামী-স্ত্রীর সংখ্যার ভিওিতে পরিবার ৩ প্রকার- </vt:lpstr>
      <vt:lpstr>একপত্নী পরিবার</vt:lpstr>
      <vt:lpstr>বহুপত্নী পরিবার</vt:lpstr>
      <vt:lpstr>বহুপতী পরিবার</vt:lpstr>
      <vt:lpstr>দলীয় কাজ </vt:lpstr>
      <vt:lpstr>মূল্যায়ন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210</cp:revision>
  <dcterms:created xsi:type="dcterms:W3CDTF">2006-08-16T00:00:00Z</dcterms:created>
  <dcterms:modified xsi:type="dcterms:W3CDTF">2013-06-05T08:33:23Z</dcterms:modified>
</cp:coreProperties>
</file>