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2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6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6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D0AA-5D3D-4726-98E7-24FC6D1AAA6F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31D6-BE9D-4CAA-BDD0-082C6AB6B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D60093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bn-BD" b="1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সবাইকে</a:t>
            </a:r>
            <a:r>
              <a:rPr lang="en-US" b="1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b="1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রজনীগন্ধার শুভেচ্ছা</a:t>
            </a:r>
            <a:endParaRPr lang="en-US" b="1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27" name="Picture 3" descr="C:\Users\RABBI\Desktop\rajo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5891"/>
            <a:ext cx="9144000" cy="53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১। দুর্যোগ কয় ধরনের?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২।প্রাকৃতিক দুর্যোগ বলতে কি বুঝ?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৩।কয়েকটি প্রাকৃতিক দুর্যোগের নাম বল।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৪।বৃক্ষ নিধন কোন ধরনের দুর্যোগ ।  </a:t>
            </a:r>
            <a:endParaRPr lang="en-US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381000"/>
            <a:ext cx="31242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olaimanLipi" pitchFamily="65" charset="0"/>
                <a:cs typeface="SolaimanLipi" pitchFamily="65" charset="0"/>
              </a:rPr>
              <a:t>মুল্যায়ন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কোন দুর্যোগ কবলিত এলাকায় মানুষের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সাহায্যে</a:t>
            </a:r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তোমার  কি কি পদক্ষেপ গ্রহন করা উচিত বলে </a:t>
            </a:r>
          </a:p>
          <a:p>
            <a:pPr marL="0" indent="0">
              <a:buNone/>
            </a:pPr>
            <a:r>
              <a:rPr lang="bn-BD" dirty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        তুমি কর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?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16002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বাড়ীর কাজ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সবাইকে ধন্যবাদ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26" name="Picture 2" descr="C:\Users\RABBI\Desktop\gi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0" y="2033248"/>
            <a:ext cx="8924928" cy="48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মোছাঃলাভলী খাতুন </a:t>
            </a:r>
            <a:r>
              <a:rPr lang="as-IN" sz="24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(বি</a:t>
            </a:r>
            <a:r>
              <a:rPr lang="en-US" sz="24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.</a:t>
            </a:r>
            <a:r>
              <a:rPr lang="as-IN" sz="24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এ,বি</a:t>
            </a:r>
            <a:r>
              <a:rPr lang="en-US" sz="24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.</a:t>
            </a:r>
            <a:r>
              <a:rPr lang="as-IN" sz="24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এড)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সহ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কারি 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শি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ক্ষিকা (কম্পিঃ)</a:t>
            </a: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সরুগ্রাম বহুমূখী উচ্চ বিদ্যালয় </a:t>
            </a: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 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ধুনট, বগুড়া ।</a:t>
            </a: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BD" dirty="0" smtClean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    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শ্রেণীঃ অষ্টম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    </a:t>
            </a:r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বিষয়ঃ বাংলাদেশ ও বিশ্বপরিচয় 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304800"/>
            <a:ext cx="4419600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4400" dirty="0"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নিচের ছবিগুলো দেখ এবং বলো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7" name="Picture 16" descr="f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1"/>
            <a:ext cx="4553568" cy="1828800"/>
          </a:xfrm>
          <a:prstGeom prst="rect">
            <a:avLst/>
          </a:prstGeom>
        </p:spPr>
      </p:pic>
      <p:pic>
        <p:nvPicPr>
          <p:cNvPr id="18" name="Picture 17" descr="f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7" y="3749842"/>
            <a:ext cx="3591791" cy="2567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8300" y="6289964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D60093"/>
                </a:solidFill>
              </a:rPr>
              <a:t>নদী </a:t>
            </a:r>
            <a:r>
              <a:rPr lang="as-IN" dirty="0">
                <a:solidFill>
                  <a:srgbClr val="D60093"/>
                </a:solidFill>
                <a:latin typeface="SolaimanLipi" pitchFamily="65" charset="0"/>
                <a:cs typeface="SolaimanLipi" pitchFamily="65" charset="0"/>
              </a:rPr>
              <a:t>ভাঙ্গন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3352801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D60093"/>
                </a:solidFill>
                <a:latin typeface="SolaimanLipi" pitchFamily="65" charset="0"/>
                <a:cs typeface="SolaimanLipi" pitchFamily="65" charset="0"/>
              </a:rPr>
              <a:t>ঘূর্ণিঝড়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35280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D60093"/>
                </a:solidFill>
                <a:latin typeface="SolaimanLipi" pitchFamily="65" charset="0"/>
                <a:cs typeface="SolaimanLipi" pitchFamily="65" charset="0"/>
              </a:rPr>
              <a:t>বন্যা</a:t>
            </a:r>
            <a:endParaRPr lang="en-US" dirty="0">
              <a:solidFill>
                <a:srgbClr val="D60093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050" name="Picture 2" descr="C:\Users\RABBI\Desktop\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65" y="3749842"/>
            <a:ext cx="4642303" cy="25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BBI\Desktop\sto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7856"/>
            <a:ext cx="3591790" cy="18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09848" cy="1785141"/>
          </a:xfrm>
        </p:spPr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62899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বৃক্ষ নিধন</a:t>
            </a:r>
            <a:endParaRPr lang="en-US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পাঠ শিরোনাম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/>
              <a:t>   </a:t>
            </a:r>
            <a:r>
              <a:rPr lang="bn-BD" sz="4000" dirty="0" smtClean="0">
                <a:latin typeface="SolaimanLipi" pitchFamily="65" charset="0"/>
                <a:cs typeface="SolaimanLipi" pitchFamily="65" charset="0"/>
              </a:rPr>
              <a:t>দুর্যোগের ধারনা ও ধরন </a:t>
            </a:r>
            <a:endParaRPr lang="en-US" sz="40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477000" y="1676400"/>
            <a:ext cx="762000" cy="533400"/>
          </a:xfrm>
          <a:prstGeom prst="su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9862"/>
            <a:ext cx="785813" cy="560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45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শিখন ফল</a:t>
            </a:r>
            <a:endParaRPr lang="en-US" sz="4800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676400"/>
            <a:ext cx="8229600" cy="4525963"/>
          </a:xfr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দুর্যোগ কি তা বলতে পারবে।</a:t>
            </a:r>
          </a:p>
          <a:p>
            <a:pPr marL="0" indent="0">
              <a:buNone/>
            </a:pPr>
            <a:endParaRPr lang="bn-BD" dirty="0" smtClean="0">
              <a:latin typeface="SolaimanLipi" pitchFamily="65" charset="0"/>
              <a:cs typeface="SolaimanLipi" pitchFamily="65" charset="0"/>
            </a:endParaRPr>
          </a:p>
          <a:p>
            <a:pPr marL="0" indent="0">
              <a:buNone/>
            </a:pPr>
            <a:r>
              <a:rPr lang="bn-BD" dirty="0" smtClean="0"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দুর্যোগ কত প্রকার ও কি কি </a:t>
            </a:r>
            <a:r>
              <a:rPr lang="bn-BD" dirty="0">
                <a:latin typeface="SolaimanLipi" pitchFamily="65" charset="0"/>
                <a:cs typeface="SolaimanLipi" pitchFamily="65" charset="0"/>
              </a:rPr>
              <a:t>তা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বলতে পারবে।</a:t>
            </a:r>
          </a:p>
          <a:p>
            <a:pPr marL="0" indent="0">
              <a:buNone/>
            </a:pPr>
            <a:endParaRPr lang="bn-BD" dirty="0" smtClean="0">
              <a:latin typeface="SolaimanLipi" pitchFamily="65" charset="0"/>
              <a:cs typeface="SolaimanLipi" pitchFamily="65" charset="0"/>
            </a:endParaRPr>
          </a:p>
          <a:p>
            <a:pPr marL="0" indent="0">
              <a:buNone/>
            </a:pPr>
            <a:r>
              <a:rPr lang="bn-BD" dirty="0" smtClean="0"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 প্রাকৃতিক দুর্যোগ </a:t>
            </a:r>
            <a:r>
              <a:rPr lang="bn-BD" dirty="0">
                <a:latin typeface="SolaimanLipi" pitchFamily="65" charset="0"/>
                <a:cs typeface="SolaimanLipi" pitchFamily="65" charset="0"/>
              </a:rPr>
              <a:t>কি তা বলতে পারবে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।</a:t>
            </a:r>
          </a:p>
          <a:p>
            <a:pPr marL="0" indent="0">
              <a:buNone/>
            </a:pPr>
            <a:endParaRPr lang="bn-BD" dirty="0">
              <a:latin typeface="SolaimanLipi" pitchFamily="65" charset="0"/>
              <a:cs typeface="SolaimanLipi" pitchFamily="65" charset="0"/>
            </a:endParaRPr>
          </a:p>
          <a:p>
            <a:pPr marL="0" indent="0">
              <a:buNone/>
            </a:pPr>
            <a:r>
              <a:rPr lang="bn-BD" dirty="0" smtClean="0">
                <a:latin typeface="SolaimanLipi" pitchFamily="65" charset="0"/>
                <a:cs typeface="SolaimanLipi" pitchFamily="65" charset="0"/>
              </a:rPr>
              <a:t>   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বিভিন্ন প্রকার দুর্যোগের নাম বলতে পারবে।</a:t>
            </a:r>
            <a:endParaRPr lang="bn-BD" dirty="0">
              <a:latin typeface="SolaimanLipi" pitchFamily="65" charset="0"/>
              <a:cs typeface="SolaimanLipi" pitchFamily="65" charset="0"/>
            </a:endParaRPr>
          </a:p>
          <a:p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62000" y="1828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62000" y="5334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2000" y="2978727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62000" y="4114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bn-BD" dirty="0" smtClean="0"/>
              <a:t>উপস্থাপনা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90800" y="381000"/>
            <a:ext cx="3352800" cy="914400"/>
          </a:xfrm>
          <a:prstGeom prst="ellipse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উপস্থাপনা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দুর্যোগ হলো ভবিষ্যতে হতে পারে এমন কোনো সম্ভাব্য </a:t>
            </a:r>
            <a:r>
              <a:rPr lang="bn-BD" dirty="0">
                <a:latin typeface="SolaimanLipi" pitchFamily="65" charset="0"/>
                <a:cs typeface="SolaimanLipi" pitchFamily="65" charset="0"/>
              </a:rPr>
              <a:t>ক্ষতিকর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প্রাকৃতিক বা মানবসৃষ্ট ঘটনা যার ফলে প্রানহানি, আঘাত প্রাপ্তি, সম্পদের ক্ষতি, সামাজিক ও অর্থনৈতিক বিপর্যয়সহ পরিবেশের ভারসাম্য নষ্ট হতে পারে এমন অবস্থা।</a:t>
            </a:r>
          </a:p>
          <a:p>
            <a:pPr marL="0" indent="0" algn="just">
              <a:buNone/>
            </a:pPr>
            <a:r>
              <a:rPr lang="bn-BD" dirty="0" smtClean="0">
                <a:latin typeface="SolaimanLipi" pitchFamily="65" charset="0"/>
                <a:cs typeface="SolaimanLipi" pitchFamily="65" charset="0"/>
              </a:rPr>
              <a:t>        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দুর্যোগ দুই প্রকার-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(১)প্রাকৃতিক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দুর্যোগ</a:t>
            </a:r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SolaimanLipi" pitchFamily="65" charset="0"/>
                <a:cs typeface="SolaimanLipi" pitchFamily="65" charset="0"/>
              </a:rPr>
              <a:t>                                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(২)মানবসৃষ্ট দুর্যোগ</a:t>
            </a:r>
          </a:p>
          <a:p>
            <a:pPr marL="0" indent="0" algn="just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as-IN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প্রাকৃতিক </a:t>
            </a:r>
            <a:r>
              <a:rPr lang="as-IN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দুর্যোগঃ</a:t>
            </a:r>
            <a:br>
              <a:rPr lang="as-IN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</a:br>
            <a:endParaRPr lang="en-US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8768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just"/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একটি </a:t>
            </a:r>
            <a:r>
              <a:rPr lang="as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দেশের ভৌগলিক অবস্থান, 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জলবায়ু</a:t>
            </a:r>
            <a:r>
              <a:rPr lang="bn-BD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গত </a:t>
            </a:r>
            <a:r>
              <a:rPr lang="as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প্রভাব তথা সামগ্রিক প্রাকৃতিক পরিবেশের 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কারনে </a:t>
            </a:r>
            <a:r>
              <a:rPr lang="as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যে 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দুর্যো</a:t>
            </a:r>
            <a:r>
              <a:rPr lang="bn-BD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গের সৃষ্টি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হয় তাকে প্রাকৃতিক দুর্যোগ বলে।</a:t>
            </a:r>
          </a:p>
          <a:p>
            <a:pPr algn="just"/>
            <a:r>
              <a:rPr lang="as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প্রাকৃতিক দুর্যোগগুলো হলো- 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বন্যা,ঘূণিঝড়,জলোচ্ছ্বাস,</a:t>
            </a:r>
            <a:endParaRPr lang="bn-BD" sz="2800" dirty="0" smtClean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marL="0" indent="0" algn="just">
              <a:buNone/>
            </a:pPr>
            <a:r>
              <a:rPr lang="bn-BD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টর্নেডো </a:t>
            </a:r>
            <a:r>
              <a:rPr lang="as-IN" sz="2800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ইত্যাদি।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RABBI\Desktop\ind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8" y="1600200"/>
            <a:ext cx="175996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0576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সুনামি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79" y="1676401"/>
            <a:ext cx="2265221" cy="24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7397" y="4092741"/>
            <a:ext cx="145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ঝড়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099" name="Picture 3" descr="C:\Users\RABBI\Desktop\flood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7434"/>
            <a:ext cx="4114800" cy="19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6465516"/>
            <a:ext cx="183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olaimanLipi" pitchFamily="65" charset="0"/>
                <a:cs typeface="SolaimanLipi" pitchFamily="65" charset="0"/>
              </a:rPr>
              <a:t>বন্যা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/>
            </a:r>
            <a:br>
              <a:rPr lang="bn-BD" dirty="0" smtClean="0">
                <a:latin typeface="SolaimanLipi" pitchFamily="65" charset="0"/>
                <a:cs typeface="SolaimanLipi" pitchFamily="65" charset="0"/>
              </a:rPr>
            </a:br>
            <a:r>
              <a:rPr lang="as-IN" dirty="0" smtClean="0">
                <a:latin typeface="SolaimanLipi" pitchFamily="65" charset="0"/>
                <a:cs typeface="SolaimanLipi" pitchFamily="65" charset="0"/>
              </a:rPr>
              <a:t>মানবসৃষ্ট </a:t>
            </a:r>
            <a:r>
              <a:rPr lang="as-IN" dirty="0">
                <a:latin typeface="SolaimanLipi" pitchFamily="65" charset="0"/>
                <a:cs typeface="SolaimanLipi" pitchFamily="65" charset="0"/>
              </a:rPr>
              <a:t>দুর্যোগঃ </a:t>
            </a:r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dirty="0" smtClean="0"/>
              <a:t>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2998" y="1600200"/>
            <a:ext cx="3733802" cy="4876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মানুষের অপকর্ম বা দুরদৃষ্টির অভাবে যে দুর্যোগ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সৃষ্টি</a:t>
            </a:r>
            <a:r>
              <a:rPr lang="en-US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হয়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তাকে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মানবসৃষ্ট দুর্যোগবলে।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যথা- যুদ্ধবিগ্রহ,বনভুমি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বিনাশ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,  জলাবদ্ধতা সৃষ্টিকরন </a:t>
            </a:r>
            <a:r>
              <a:rPr lang="bn-BD" sz="3600" dirty="0" smtClean="0">
                <a:solidFill>
                  <a:srgbClr val="FFFF00"/>
                </a:solidFill>
                <a:latin typeface="SolaimanLipi" pitchFamily="65" charset="0"/>
                <a:cs typeface="SolaimanLipi" pitchFamily="65" charset="0"/>
              </a:rPr>
              <a:t>ইত্যাদি।</a:t>
            </a:r>
            <a:endParaRPr lang="en-US" sz="3600" dirty="0">
              <a:solidFill>
                <a:srgbClr val="FFFF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4098" name="Picture 2" descr="C:\Users\RABBI\Desktop\ind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RABBI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267200"/>
            <a:ext cx="44195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488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D60093"/>
                </a:solidFill>
              </a:rPr>
              <a:t>সাভার ট্রেজিডি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7985" y="3897868"/>
            <a:ext cx="177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হরতালে ভাংচুর</a:t>
            </a:r>
            <a:endParaRPr lang="en-US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97868"/>
            <a:ext cx="205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অপরিকল্পিত নির্মান</a:t>
            </a:r>
            <a:endParaRPr lang="en-US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075" name="Picture 3" descr="C:\Users\RABBI\Desktop\har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75" y="1600200"/>
            <a:ext cx="2032723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5" y="0"/>
            <a:ext cx="8991600" cy="1295400"/>
          </a:xfrm>
          <a:solidFill>
            <a:schemeClr val="accent6">
              <a:lumMod val="75000"/>
            </a:schemeClr>
          </a:solidFill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bn-BD" dirty="0" smtClean="0">
                <a:ln>
                  <a:solidFill>
                    <a:srgbClr val="00B050"/>
                  </a:solidFill>
                </a:ln>
                <a:latin typeface="SolaimanLipi" pitchFamily="65" charset="0"/>
                <a:cs typeface="SolaimanLipi" pitchFamily="65" charset="0"/>
              </a:rPr>
              <a:t>দলীয় কাজ</a:t>
            </a:r>
            <a:endParaRPr lang="en-US" dirty="0">
              <a:ln>
                <a:solidFill>
                  <a:srgbClr val="00B050"/>
                </a:solidFill>
              </a:ln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26" name="Picture 2" descr="C:\Users\RABBI\Desktop\hi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2619375" cy="16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BBI\Desktop\harta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2" y="3401291"/>
            <a:ext cx="2983057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BBI\Desktop\tre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12" y="1430361"/>
            <a:ext cx="2828926" cy="16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9" y="1446585"/>
            <a:ext cx="2925908" cy="165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RABBI\Desktop\flo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97" y="3391993"/>
            <a:ext cx="5669108" cy="23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541" y="5941046"/>
            <a:ext cx="8748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উপরের চিএগুলো দেখ এবং কোন চিএটি কোন ধরনের দুর্যোগ তার একটি তালিকা তৈরী কর। </a:t>
            </a:r>
            <a:endParaRPr lang="en-US" sz="2800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848" y="3105004"/>
            <a:ext cx="180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চিএ নং (ক)</a:t>
            </a:r>
            <a:endParaRPr lang="en-US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716" y="310500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চিএ নং 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(</a:t>
            </a:r>
            <a:r>
              <a:rPr lang="bn-BD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খ</a:t>
            </a:r>
            <a:r>
              <a:rPr lang="as-IN" dirty="0" smtClean="0">
                <a:solidFill>
                  <a:srgbClr val="C00000"/>
                </a:solidFill>
              </a:rPr>
              <a:t>)</a:t>
            </a:r>
            <a:endParaRPr lang="as-IN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088779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চিএ নং 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(</a:t>
            </a:r>
            <a:r>
              <a:rPr lang="bn-BD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গ</a:t>
            </a:r>
            <a:r>
              <a:rPr lang="as-IN" dirty="0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)</a:t>
            </a:r>
            <a:endParaRPr lang="as-IN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9848" y="5715000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চিএ নং </a:t>
            </a:r>
            <a:r>
              <a:rPr lang="as-IN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(</a:t>
            </a:r>
            <a:r>
              <a:rPr lang="bn-BD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ঘ</a:t>
            </a:r>
            <a:r>
              <a:rPr lang="as-IN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)</a:t>
            </a:r>
            <a:endParaRPr lang="as-IN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0502" y="571500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চিএ নং </a:t>
            </a:r>
            <a:r>
              <a:rPr lang="as-IN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(</a:t>
            </a:r>
            <a:r>
              <a:rPr lang="bn-BD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ঙ</a:t>
            </a:r>
            <a:r>
              <a:rPr lang="as-IN" dirty="0" smtClean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)</a:t>
            </a:r>
            <a:endParaRPr lang="as-IN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305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সবাইকে রজনীগন্ধার শুভেচ্ছা</vt:lpstr>
      <vt:lpstr>PowerPoint Presentation</vt:lpstr>
      <vt:lpstr>নিচের ছবিগুলো দেখ এবং বলো</vt:lpstr>
      <vt:lpstr>পাঠ শিরোনাম</vt:lpstr>
      <vt:lpstr>শিখন ফল</vt:lpstr>
      <vt:lpstr>উপস্থাপনা </vt:lpstr>
      <vt:lpstr> প্রাকৃতিক দুর্যোগঃ </vt:lpstr>
      <vt:lpstr> মানবসৃষ্ট দুর্যোগঃ  </vt:lpstr>
      <vt:lpstr>দলীয় কাজ</vt:lpstr>
      <vt:lpstr>মুল্যায়ন</vt:lpstr>
      <vt:lpstr>বাড়ীর কাজ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RABBI</dc:creator>
  <cp:lastModifiedBy>RABBI</cp:lastModifiedBy>
  <cp:revision>97</cp:revision>
  <dcterms:created xsi:type="dcterms:W3CDTF">2013-06-01T22:11:16Z</dcterms:created>
  <dcterms:modified xsi:type="dcterms:W3CDTF">2013-06-07T12:17:34Z</dcterms:modified>
</cp:coreProperties>
</file>