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4660"/>
  </p:normalViewPr>
  <p:slideViewPr>
    <p:cSldViewPr>
      <p:cViewPr varScale="1">
        <p:scale>
          <a:sx n="60" d="100"/>
          <a:sy n="60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78F08-FC51-4BB2-8E1F-E7C0B153A70C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FC207-4359-433D-8B18-DF2966C74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C207-4359-433D-8B18-DF2966C74F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3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C207-4359-433D-8B18-DF2966C74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9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228600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                       </a:t>
            </a:r>
            <a:r>
              <a:rPr lang="bn-BD" dirty="0" smtClean="0"/>
              <a:t>সুপ্রিয় শিক্ষার্থী বন্ধুরা</a:t>
            </a:r>
            <a:br>
              <a:rPr lang="bn-BD" dirty="0" smtClean="0"/>
            </a:br>
            <a:r>
              <a:rPr lang="en-US" dirty="0" smtClean="0"/>
              <a:t>                     </a:t>
            </a:r>
            <a:r>
              <a:rPr lang="bn-BD" dirty="0" smtClean="0"/>
              <a:t>আমরা কেমন আছি সবাই। 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1981200"/>
          </a:xfr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bn-BD" sz="3600" dirty="0" smtClean="0"/>
              <a:t>                  দলীয় </a:t>
            </a:r>
            <a:r>
              <a:rPr lang="bn-BD" sz="3600" dirty="0" smtClean="0"/>
              <a:t>কাজ</a:t>
            </a:r>
            <a:br>
              <a:rPr lang="bn-BD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067800" cy="5105400"/>
          </a:xfrm>
          <a:solidFill>
            <a:srgbClr val="7030A0"/>
          </a:solidFill>
        </p:spPr>
        <p:txBody>
          <a:bodyPr/>
          <a:lstStyle/>
          <a:p>
            <a:endParaRPr lang="bn-BD" dirty="0" smtClean="0"/>
          </a:p>
          <a:p>
            <a:r>
              <a:rPr lang="bn-BD" sz="3200" dirty="0" smtClean="0"/>
              <a:t>দলীয় </a:t>
            </a:r>
            <a:r>
              <a:rPr lang="bn-BD" sz="3200" dirty="0"/>
              <a:t>কাজের মাধ্যমে আমাদের দেশের কৃষিজ </a:t>
            </a:r>
            <a:r>
              <a:rPr lang="bn-BD" sz="3200" dirty="0" smtClean="0"/>
              <a:t> প্রানীর নামের তালিকা তৈরি কর।</a:t>
            </a:r>
          </a:p>
          <a:p>
            <a:endParaRPr lang="bn-BD" sz="3200" dirty="0" smtClean="0"/>
          </a:p>
          <a:p>
            <a:r>
              <a:rPr lang="bn-BD" sz="3200" dirty="0" smtClean="0"/>
              <a:t>তোমাদের এলাকায় কোন কোন প্রাণী পালন করা হয় সেগুলোর নাম লিখ।</a:t>
            </a:r>
            <a:r>
              <a:rPr lang="bn-BD" sz="3200" dirty="0"/>
              <a:t/>
            </a:r>
            <a:br>
              <a:rPr lang="bn-BD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71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021"/>
            <a:ext cx="9144000" cy="25908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4400" dirty="0"/>
              <a:t> </a:t>
            </a:r>
            <a:r>
              <a:rPr lang="bn-BD" sz="4400" dirty="0" smtClean="0"/>
              <a:t>             </a:t>
            </a:r>
            <a:r>
              <a:rPr lang="bn-BD" sz="4400" dirty="0" smtClean="0"/>
              <a:t>মুল্যায়ন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67000"/>
            <a:ext cx="9067800" cy="4191000"/>
          </a:xfrm>
          <a:solidFill>
            <a:srgbClr val="7030A0"/>
          </a:solidFill>
        </p:spPr>
        <p:txBody>
          <a:bodyPr>
            <a:normAutofit/>
          </a:bodyPr>
          <a:lstStyle/>
          <a:p>
            <a:endParaRPr lang="bn-BD" dirty="0" smtClean="0"/>
          </a:p>
          <a:p>
            <a:r>
              <a:rPr lang="bn-BD" sz="3600" dirty="0"/>
              <a:t>১। মাছের উৎস্য কী কী?</a:t>
            </a:r>
            <a:br>
              <a:rPr lang="bn-BD" sz="3600" dirty="0"/>
            </a:br>
            <a:endParaRPr lang="bn-BD" sz="3600" dirty="0"/>
          </a:p>
          <a:p>
            <a:r>
              <a:rPr lang="bn-BD" sz="3600" dirty="0" smtClean="0"/>
              <a:t>২</a:t>
            </a:r>
            <a:r>
              <a:rPr lang="bn-BD" sz="3600" dirty="0"/>
              <a:t>।কোন মুরগির মাংস সুস্বাদু?</a:t>
            </a:r>
            <a:br>
              <a:rPr lang="bn-BD" sz="3600" dirty="0"/>
            </a:br>
            <a:endParaRPr lang="bn-BD" sz="3600" dirty="0" smtClean="0"/>
          </a:p>
          <a:p>
            <a:r>
              <a:rPr lang="bn-BD" sz="3600" dirty="0" smtClean="0"/>
              <a:t>৩। ছাগলকে </a:t>
            </a:r>
            <a:r>
              <a:rPr lang="bn-BD" sz="3600" dirty="0"/>
              <a:t>তৃনভোজী প্রানী বলা হয় </a:t>
            </a:r>
            <a:r>
              <a:rPr lang="bn-BD" sz="3600" dirty="0" smtClean="0"/>
              <a:t>কেন?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32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85999"/>
          </a:xfrm>
          <a:solidFill>
            <a:srgbClr val="00B0F0"/>
          </a:solidFill>
        </p:spPr>
        <p:txBody>
          <a:bodyPr/>
          <a:lstStyle/>
          <a:p>
            <a:r>
              <a:rPr lang="bn-BD" dirty="0" smtClean="0"/>
              <a:t>                  </a:t>
            </a:r>
            <a:r>
              <a:rPr lang="bn-BD" sz="4400" dirty="0" smtClean="0"/>
              <a:t>বাড়ীর </a:t>
            </a:r>
            <a:r>
              <a:rPr lang="bn-BD" sz="4400" dirty="0" smtClean="0"/>
              <a:t>কাজ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362200"/>
            <a:ext cx="9067800" cy="5257800"/>
          </a:xfrm>
          <a:solidFill>
            <a:srgbClr val="FFFF00"/>
          </a:solidFill>
        </p:spPr>
        <p:txBody>
          <a:bodyPr/>
          <a:lstStyle/>
          <a:p>
            <a:endParaRPr lang="bn-BD" dirty="0" smtClean="0"/>
          </a:p>
          <a:p>
            <a:r>
              <a:rPr lang="bn-BD" sz="3200" dirty="0" smtClean="0"/>
              <a:t>মাছ </a:t>
            </a:r>
            <a:r>
              <a:rPr lang="bn-BD" sz="3200" dirty="0"/>
              <a:t>পালন ও উৎপাদন কৃষির একটি গুরুত্বপূর্ণ </a:t>
            </a:r>
            <a:endParaRPr lang="bn-BD" sz="3200" dirty="0" smtClean="0"/>
          </a:p>
          <a:p>
            <a:r>
              <a:rPr lang="bn-BD" sz="3200" dirty="0" smtClean="0"/>
              <a:t>অধ্যায় </a:t>
            </a:r>
            <a:r>
              <a:rPr lang="bn-BD" sz="3200" dirty="0"/>
              <a:t>কেন?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2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6568" y="1"/>
            <a:ext cx="9360568" cy="137159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bn-BD" sz="8800" dirty="0" smtClean="0"/>
              <a:t>    সবাইকেধন্যবাদ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768" y="1143000"/>
            <a:ext cx="9665368" cy="5715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36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29456"/>
              </p:ext>
            </p:extLst>
          </p:nvPr>
        </p:nvGraphicFramePr>
        <p:xfrm>
          <a:off x="3752850" y="3517900"/>
          <a:ext cx="1790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1791000" imgH="685800" progId="Package">
                  <p:embed/>
                </p:oleObj>
              </mc:Choice>
              <mc:Fallback>
                <p:oleObj name="Packager Shell Object" showAsIcon="1" r:id="rId3" imgW="17910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2850" y="3517900"/>
                        <a:ext cx="1790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9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9829800" cy="6858000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8800" dirty="0" smtClean="0"/>
              <a:t>         </a:t>
            </a:r>
            <a:r>
              <a:rPr lang="bn-BD" sz="8800" dirty="0" smtClean="0"/>
              <a:t>পরিচিতি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en-US" sz="3600" dirty="0" smtClean="0"/>
              <a:t>                  </a:t>
            </a:r>
            <a:r>
              <a:rPr lang="bn-BD" sz="3600" dirty="0" smtClean="0"/>
              <a:t>মোছাঃ ফেরদৌসি খাতুন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                      </a:t>
            </a:r>
            <a:r>
              <a:rPr lang="bn-BD" sz="3600" dirty="0" smtClean="0"/>
              <a:t>সহকারী শিক্ষিকা</a:t>
            </a:r>
            <a:br>
              <a:rPr lang="bn-BD" sz="3600" dirty="0" smtClean="0"/>
            </a:br>
            <a:r>
              <a:rPr lang="en-US" sz="3600" dirty="0" smtClean="0"/>
              <a:t>            </a:t>
            </a:r>
            <a:r>
              <a:rPr lang="bn-BD" sz="3600" dirty="0" smtClean="0"/>
              <a:t>গোসাইবাড়ী এ,এ উচচ বিদ্যালয়</a:t>
            </a:r>
            <a:br>
              <a:rPr lang="bn-BD" sz="3600" dirty="0" smtClean="0"/>
            </a:br>
            <a:r>
              <a:rPr lang="en-US" sz="3600" dirty="0" smtClean="0"/>
              <a:t>                        </a:t>
            </a:r>
            <a:r>
              <a:rPr lang="bn-BD" sz="3600" dirty="0" smtClean="0"/>
              <a:t>ধুনট,বগুড়া।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52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0"/>
            <a:ext cx="9128234" cy="6553200"/>
          </a:xfrm>
          <a:solidFill>
            <a:srgbClr val="00B0F0"/>
          </a:solidFill>
        </p:spPr>
        <p:txBody>
          <a:bodyPr/>
          <a:lstStyle/>
          <a:p>
            <a:r>
              <a:rPr lang="en-US" sz="5400" dirty="0"/>
              <a:t> </a:t>
            </a:r>
            <a:r>
              <a:rPr lang="en-US" sz="5400" dirty="0" smtClean="0"/>
              <a:t>           </a:t>
            </a:r>
            <a:r>
              <a:rPr lang="bn-BD" sz="5400" dirty="0" smtClean="0"/>
              <a:t>বিষয়ঃ কৃষি শিক্ষা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              </a:t>
            </a:r>
            <a:r>
              <a:rPr lang="bn-BD" sz="5400" dirty="0" smtClean="0"/>
              <a:t>৭ম </a:t>
            </a:r>
            <a:r>
              <a:rPr lang="bn-BD" sz="5400" dirty="0"/>
              <a:t>শ্রেণী</a:t>
            </a:r>
            <a:r>
              <a:rPr lang="bn-BD" sz="5400" dirty="0" smtClean="0"/>
              <a:t/>
            </a:r>
            <a:br>
              <a:rPr lang="bn-BD" sz="5400" dirty="0" smtClean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599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53" y="76200"/>
            <a:ext cx="48768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038599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33800"/>
            <a:ext cx="487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8991600" cy="6248400"/>
          </a:xfrm>
          <a:solidFill>
            <a:srgbClr val="00B050"/>
          </a:solidFill>
        </p:spPr>
        <p:txBody>
          <a:bodyPr/>
          <a:lstStyle/>
          <a:p>
            <a:r>
              <a:rPr lang="bn-BD" sz="7200" dirty="0" smtClean="0"/>
              <a:t>আজকের পাঠ</a:t>
            </a:r>
            <a:br>
              <a:rPr lang="bn-BD" sz="7200" dirty="0" smtClean="0"/>
            </a:b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bn-BD" sz="3600" dirty="0" smtClean="0"/>
              <a:t>কৃষিতে প্রানীজ উৎপাদনের বৈচিত্র্য</a:t>
            </a:r>
            <a:br>
              <a:rPr lang="bn-BD" sz="3600" dirty="0" smtClean="0"/>
            </a:br>
            <a:r>
              <a:rPr lang="bn-BD" sz="3600" dirty="0" smtClean="0"/>
              <a:t> </a:t>
            </a:r>
            <a:r>
              <a:rPr lang="bn-BD" sz="8800" dirty="0" smtClean="0"/>
              <a:t/>
            </a:r>
            <a:br>
              <a:rPr lang="bn-BD" sz="8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52600" y="0"/>
            <a:ext cx="10868526" cy="6324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114800"/>
            <a:ext cx="9144000" cy="28956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>            </a:t>
            </a:r>
            <a:r>
              <a:rPr lang="en-US" sz="7200" dirty="0" smtClean="0"/>
              <a:t> </a:t>
            </a:r>
            <a:r>
              <a:rPr lang="bn-BD" sz="7200" dirty="0" smtClean="0"/>
              <a:t>শিখন</a:t>
            </a:r>
            <a:r>
              <a:rPr lang="en-US" sz="7200" dirty="0" smtClean="0"/>
              <a:t> </a:t>
            </a:r>
            <a:r>
              <a:rPr lang="bn-BD" sz="7200" dirty="0" smtClean="0"/>
              <a:t>ফ</a:t>
            </a:r>
            <a:r>
              <a:rPr lang="bn-BD" sz="6700" dirty="0" smtClean="0"/>
              <a:t>ল</a:t>
            </a:r>
            <a:br>
              <a:rPr lang="bn-BD" sz="6700" dirty="0" smtClean="0"/>
            </a:br>
            <a:r>
              <a:rPr lang="bn-BD" sz="6700" dirty="0" smtClean="0"/>
              <a:t/>
            </a:r>
            <a:br>
              <a:rPr lang="bn-BD" sz="6700" dirty="0" smtClean="0"/>
            </a:b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372600" cy="5715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BD" sz="4400" dirty="0" smtClean="0"/>
              <a:t>এ  </a:t>
            </a:r>
            <a:r>
              <a:rPr lang="bn-BD" sz="4400" dirty="0"/>
              <a:t>অধ্যয় শেষে শিক্ষার্থিরা মাছ সম্পর্কে </a:t>
            </a:r>
            <a:r>
              <a:rPr lang="bn-BD" sz="4400" dirty="0" smtClean="0"/>
              <a:t>জানতে </a:t>
            </a:r>
            <a:r>
              <a:rPr lang="bn-BD" sz="4400" dirty="0"/>
              <a:t>পারবে?</a:t>
            </a:r>
            <a:br>
              <a:rPr lang="bn-BD" sz="4400" dirty="0"/>
            </a:br>
            <a:endParaRPr lang="bn-BD" sz="4400" dirty="0"/>
          </a:p>
          <a:p>
            <a:endParaRPr lang="bn-BD" sz="4400" dirty="0" smtClean="0"/>
          </a:p>
          <a:p>
            <a:r>
              <a:rPr lang="bn-BD" sz="4400" dirty="0"/>
              <a:t>মুরগি </a:t>
            </a:r>
            <a:r>
              <a:rPr lang="bn-BD" sz="4400" dirty="0" smtClean="0"/>
              <a:t>সম্পর্কে জানতে </a:t>
            </a:r>
            <a:r>
              <a:rPr lang="bn-BD" sz="4400" dirty="0"/>
              <a:t>পারবে?</a:t>
            </a:r>
            <a:br>
              <a:rPr lang="bn-BD" sz="4400" dirty="0"/>
            </a:br>
            <a:r>
              <a:rPr lang="bn-BD" sz="4400" dirty="0" smtClean="0"/>
              <a:t>ছাগল সম্পর্কে জানতে পারবে?</a:t>
            </a:r>
            <a:br>
              <a:rPr lang="bn-BD" sz="4400" dirty="0" smtClean="0"/>
            </a:br>
            <a:endParaRPr lang="bn-BD" sz="4400" dirty="0" smtClean="0"/>
          </a:p>
        </p:txBody>
      </p:sp>
    </p:spTree>
    <p:extLst>
      <p:ext uri="{BB962C8B-B14F-4D97-AF65-F5344CB8AC3E}">
        <p14:creationId xmlns:p14="http://schemas.microsoft.com/office/powerpoint/2010/main" val="23176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84083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                         </a:t>
            </a:r>
            <a:r>
              <a:rPr lang="bn-BD" sz="4400" dirty="0" smtClean="0"/>
              <a:t>উপস্থাপন</a:t>
            </a: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05000"/>
            <a:ext cx="9144000" cy="4191000"/>
          </a:xfrm>
          <a:solidFill>
            <a:srgbClr val="7030A0"/>
          </a:solidFill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               </a:t>
            </a:r>
          </a:p>
          <a:p>
            <a:endParaRPr lang="en-US" sz="4000" dirty="0"/>
          </a:p>
          <a:p>
            <a:r>
              <a:rPr lang="en-US" sz="4000" dirty="0" smtClean="0"/>
              <a:t>                          </a:t>
            </a:r>
            <a:r>
              <a:rPr lang="bn-BD" sz="4000" dirty="0" smtClean="0"/>
              <a:t>মাছ-</a:t>
            </a:r>
            <a:endParaRPr lang="bn-BD" sz="4000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/>
          </a:p>
          <a:p>
            <a:r>
              <a:rPr lang="bn-BD" sz="3600" dirty="0" smtClean="0"/>
              <a:t>কাবাংলাদেশ </a:t>
            </a:r>
            <a:r>
              <a:rPr lang="bn-BD" sz="3600" dirty="0"/>
              <a:t>নদী,খাল বিল,হাওয়ার-বাওয়ারের দেশ। এ জন্য বাংলাদেশকে নদী মাতৃক দেশ বলা হয়।ফলে প্রাকৃতিকভাবেই মিঠা পানির মাছের বৈচিত্র্যধন্য এই </a:t>
            </a:r>
            <a:r>
              <a:rPr lang="bn-BD" sz="3600" dirty="0" smtClean="0"/>
              <a:t>দেশ।   এ</a:t>
            </a:r>
          </a:p>
          <a:p>
            <a:r>
              <a:rPr lang="bn-BD" sz="3600" dirty="0" smtClean="0"/>
              <a:t>কারনে </a:t>
            </a:r>
            <a:r>
              <a:rPr lang="bn-BD" sz="3600" dirty="0" smtClean="0"/>
              <a:t>বাংগালীর খাদ্য তালিকায় মাছ একটি প্রিয় খাবার। বাংগালীর একটি পরিচয় মাছে ভাতে বাঙালী।</a:t>
            </a:r>
          </a:p>
          <a:p>
            <a:r>
              <a:rPr lang="bn-BD" sz="3600" dirty="0" smtClean="0"/>
              <a:t>তাই </a:t>
            </a:r>
            <a:r>
              <a:rPr lang="bn-BD" sz="3600" dirty="0" smtClean="0"/>
              <a:t>মাছ পালন ও উৎপাদন আমাদের কৃষির একটি গুরুত্বপুর্ন অধ্যায়।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90320"/>
            <a:ext cx="2514600" cy="14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2" y="0"/>
            <a:ext cx="9123947" cy="114299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000" dirty="0" smtClean="0"/>
              <a:t>             </a:t>
            </a:r>
            <a:r>
              <a:rPr lang="bn-BD" sz="6000" dirty="0" smtClean="0"/>
              <a:t>মুরগি-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2362200"/>
          </a:xfrm>
          <a:solidFill>
            <a:srgbClr val="7030A0"/>
          </a:solidFill>
        </p:spPr>
        <p:txBody>
          <a:bodyPr/>
          <a:lstStyle/>
          <a:p>
            <a:r>
              <a:rPr lang="bn-BD" dirty="0" smtClean="0"/>
              <a:t>রগি </a:t>
            </a:r>
            <a:r>
              <a:rPr lang="bn-BD" dirty="0" smtClean="0"/>
              <a:t>আমাদের দেশের গৃহপালিত পাখি। আমাদের দেশের মানুষ জীবিকা নির্বাহের জন্য মুরগি প্রতিপালন করে।মুরগির মাংস ও </a:t>
            </a:r>
            <a:r>
              <a:rPr lang="bn-BD" dirty="0"/>
              <a:t>ডিমুম </a:t>
            </a:r>
            <a:r>
              <a:rPr lang="bn-BD" dirty="0" smtClean="0"/>
              <a:t>আমাদের খুব সুস্বাদু খাবার।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37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991600" cy="121919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/>
              <a:t>                            ছাগল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220199" cy="3657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bn-BD" sz="3200" dirty="0" smtClean="0"/>
              <a:t>ছাগল আমাদের দেশে গৃহপালিত পশু।এরা বিভিন্ন প্রকার লতা পাতা খেয়ে বেঁচে থাকে।  যাবর কাটা পশুদের মধ্যে গৃহপালিত প্রানী হিসাবে এ দেশে বেশ জনপ্রিয়। নানা জাতের ছাগল পোষা হলেও সবচাইতে জনপ্রিয় জাতটির নাম ব্লাক বেঙ্গল।  এর আকার  মাঝারি।এর মাংস খুবই সুস্বাদু।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9800" y="1295400"/>
            <a:ext cx="449580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894</TotalTime>
  <Words>205</Words>
  <Application>Microsoft Office PowerPoint</Application>
  <PresentationFormat>On-screen Show (4:3)</PresentationFormat>
  <Paragraphs>40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Angles</vt:lpstr>
      <vt:lpstr>Packager Shell Object</vt:lpstr>
      <vt:lpstr>                       সুপ্রিয় শিক্ষার্থী বন্ধুরা                      আমরা কেমন আছি সবাই।  </vt:lpstr>
      <vt:lpstr>         পরিচিতি                   মোছাঃ ফেরদৌসি খাতুন                           সহকারী শিক্ষিকা             গোসাইবাড়ী এ,এ উচচ বিদ্যালয়                         ধুনট,বগুড়া।</vt:lpstr>
      <vt:lpstr>            বিষয়ঃ কৃষি শিক্ষা                  ৭ম শ্রেণী  </vt:lpstr>
      <vt:lpstr>PowerPoint Presentation</vt:lpstr>
      <vt:lpstr>আজকের পাঠ  কৃষিতে প্রানীজ উৎপাদনের বৈচিত্র্য    </vt:lpstr>
      <vt:lpstr>                শিখন ফল  </vt:lpstr>
      <vt:lpstr>                         উপস্থাপন </vt:lpstr>
      <vt:lpstr>             মুরগি-</vt:lpstr>
      <vt:lpstr>                            ছাগল</vt:lpstr>
      <vt:lpstr>                   দলীয় কাজ </vt:lpstr>
      <vt:lpstr>              মুল্যায়ন</vt:lpstr>
      <vt:lpstr>                  বাড়ীর কাজ</vt:lpstr>
      <vt:lpstr>    সবাইকেধন্যবাদ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115</cp:revision>
  <dcterms:created xsi:type="dcterms:W3CDTF">2006-08-16T00:00:00Z</dcterms:created>
  <dcterms:modified xsi:type="dcterms:W3CDTF">2013-06-07T05:34:31Z</dcterms:modified>
</cp:coreProperties>
</file>